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diagrams/colors1.xml" ContentType="application/vnd.openxmlformats-officedocument.drawingml.diagramColor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tags/tag4.xml" ContentType="application/vnd.openxmlformats-officedocument.presentationml.tags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tags/tag29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diagrams/layout3.xml" ContentType="application/vnd.openxmlformats-officedocument.drawingml.diagramLayout+xml"/>
  <Override PartName="/ppt/tags/tag34.xml" ContentType="application/vnd.openxmlformats-officedocument.presentationml.tags+xml"/>
  <Override PartName="/ppt/diagrams/layout1.xml" ContentType="application/vnd.openxmlformats-officedocument.drawingml.diagramLayout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diagrams/data2.xml" ContentType="application/vnd.openxmlformats-officedocument.drawingml.diagramData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diagrams/colors3.xml" ContentType="application/vnd.openxmlformats-officedocument.drawingml.diagramColors+xml"/>
  <Override PartName="/ppt/tags/tag3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activeX/activeX1.xml" ContentType="application/vnd.ms-office.activeX+xml"/>
  <Override PartName="/ppt/tags/tag3.xml" ContentType="application/vnd.openxmlformats-officedocument.presentationml.tags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Default Extension="vml" ContentType="application/vnd.openxmlformats-officedocument.vmlDrawing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diagrams/layout2.xml" ContentType="application/vnd.openxmlformats-officedocument.drawingml.diagramLayout+xml"/>
  <Override PartName="/ppt/tags/tag33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diagrams/data3.xml" ContentType="application/vnd.openxmlformats-officedocument.drawingml.diagramData+xml"/>
  <Override PartName="/ppt/tags/tag3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2" r:id="rId2"/>
    <p:sldId id="1063" r:id="rId3"/>
    <p:sldId id="1065" r:id="rId4"/>
    <p:sldId id="1064" r:id="rId5"/>
    <p:sldId id="1066" r:id="rId6"/>
    <p:sldId id="1067" r:id="rId7"/>
    <p:sldId id="1070" r:id="rId8"/>
    <p:sldId id="1073" r:id="rId9"/>
    <p:sldId id="1075" r:id="rId10"/>
    <p:sldId id="1079" r:id="rId11"/>
    <p:sldId id="1077" r:id="rId12"/>
    <p:sldId id="1078" r:id="rId13"/>
    <p:sldId id="667" r:id="rId14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rosoft" initials="M" lastIdx="0" clrIdx="0"/>
  <p:cmAuthor id="1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C2C6"/>
    <a:srgbClr val="F4858D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778" autoAdjust="0"/>
    <p:restoredTop sz="94660"/>
  </p:normalViewPr>
  <p:slideViewPr>
    <p:cSldViewPr snapToGrid="0">
      <p:cViewPr varScale="1">
        <p:scale>
          <a:sx n="93" d="100"/>
          <a:sy n="93" d="100"/>
        </p:scale>
        <p:origin x="-102" y="-330"/>
      </p:cViewPr>
      <p:guideLst>
        <p:guide orient="horz" pos="2183"/>
        <p:guide pos="394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PropertyBag">
  <ax:ocxPr ax:name="_cx" ax:value="5080"/>
  <ax:ocxPr ax:name="_cy" ax:value="5080"/>
  <ax:ocxPr ax:name="FlashVars" ax:value=""/>
  <ax:ocxPr ax:name="Movie" ax:value=""/>
  <ax:ocxPr ax:name="Src" ax:value=""/>
  <ax:ocxPr ax:name="WMode" ax:value="Window"/>
  <ax:ocxPr ax:name="Play" ax:value="-1"/>
  <ax:ocxPr ax:name="Loop" ax:value="-1"/>
  <ax:ocxPr ax:name="Quality" ax:value="High"/>
  <ax:ocxPr ax:name="SAlign" ax:value=""/>
  <ax:ocxPr ax:name="Menu" ax:value="-1"/>
  <ax:ocxPr ax:name="Base" ax:value=""/>
  <ax:ocxPr ax:name="AllowScriptAccess" ax:value=""/>
  <ax:ocxPr ax:name="Scale" ax:value="ShowAll"/>
  <ax:ocxPr ax:name="DeviceFont" ax:value="0"/>
  <ax:ocxPr ax:name="EmbedMovie" ax:value="0"/>
  <ax:ocxPr ax:name="BGColor" ax:value=""/>
  <ax:ocxPr ax:name="SWRemote" ax:value=""/>
  <ax:ocxPr ax:name="MovieData" ax:value=""/>
  <ax:ocxPr ax:name="SeamlessTabbing" ax:value="1"/>
  <ax:ocxPr ax:name="Profile" ax:value="0"/>
  <ax:ocxPr ax:name="ProfileAddress" ax:value=""/>
  <ax:ocxPr ax:name="ProfilePort" ax:value="0"/>
  <ax:ocxPr ax:name="AllowNetworking" ax:value="all"/>
  <ax:ocxPr ax:name="AllowFullScreen" ax:value="false"/>
</ax:ocx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#1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70C4A6-31F0-462D-B078-69749E492BAE}" type="doc">
      <dgm:prSet loTypeId="urn:microsoft.com/office/officeart/2005/8/layout/venn3#1" loCatId="relationship" qsTypeId="urn:microsoft.com/office/officeart/2005/8/quickstyle/simple1#1" qsCatId="simple" csTypeId="urn:microsoft.com/office/officeart/2005/8/colors/colorful4#1" csCatId="accent1" phldr="1"/>
      <dgm:spPr/>
      <dgm:t>
        <a:bodyPr/>
        <a:lstStyle/>
        <a:p>
          <a:endParaRPr lang="zh-CN" altLang="en-US"/>
        </a:p>
      </dgm:t>
    </dgm:pt>
    <dgm:pt modelId="{0003A3F3-46CE-4A39-889B-A9671519A6AD}">
      <dgm:prSet custT="1"/>
      <dgm:spPr/>
      <dgm:t>
        <a:bodyPr/>
        <a:lstStyle/>
        <a:p>
          <a:pPr rtl="0"/>
          <a:r>
            <a:rPr lang="zh-CN" altLang="en-US" sz="2800"/>
            <a:t>学习诊断</a:t>
          </a:r>
          <a:endParaRPr lang="zh-CN" altLang="en-US" sz="2800" dirty="0"/>
        </a:p>
      </dgm:t>
    </dgm:pt>
    <dgm:pt modelId="{DB8DD68B-F7DE-4621-B0FA-78FAAE647B00}" type="parTrans" cxnId="{B9AECEB1-086F-426D-9326-FA1AC13BFD03}">
      <dgm:prSet/>
      <dgm:spPr/>
      <dgm:t>
        <a:bodyPr/>
        <a:lstStyle/>
        <a:p>
          <a:endParaRPr lang="zh-CN" altLang="en-US" sz="2800"/>
        </a:p>
      </dgm:t>
    </dgm:pt>
    <dgm:pt modelId="{21076AAC-9881-4A2D-95F8-773797BCC270}" type="sibTrans" cxnId="{B9AECEB1-086F-426D-9326-FA1AC13BFD03}">
      <dgm:prSet/>
      <dgm:spPr/>
      <dgm:t>
        <a:bodyPr/>
        <a:lstStyle/>
        <a:p>
          <a:endParaRPr lang="zh-CN" altLang="en-US" sz="2800"/>
        </a:p>
      </dgm:t>
    </dgm:pt>
    <dgm:pt modelId="{5BFF6280-D6E3-40DD-8458-D70EC4B61DFA}">
      <dgm:prSet custT="1"/>
      <dgm:spPr/>
      <dgm:t>
        <a:bodyPr/>
        <a:lstStyle/>
        <a:p>
          <a:pPr rtl="0"/>
          <a:r>
            <a:rPr lang="zh-CN" altLang="en-US" sz="2800" b="0" dirty="0"/>
            <a:t>学习方法与策略</a:t>
          </a:r>
          <a:endParaRPr lang="zh-CN" altLang="en-US" sz="2800" dirty="0"/>
        </a:p>
      </dgm:t>
    </dgm:pt>
    <dgm:pt modelId="{FD0864F7-26F1-4893-AFB5-0C116796A825}" type="parTrans" cxnId="{6A859BB1-E24A-4172-B097-8847055EC2E7}">
      <dgm:prSet/>
      <dgm:spPr/>
      <dgm:t>
        <a:bodyPr/>
        <a:lstStyle/>
        <a:p>
          <a:endParaRPr lang="zh-CN" altLang="en-US" sz="2800"/>
        </a:p>
      </dgm:t>
    </dgm:pt>
    <dgm:pt modelId="{7496ACB6-D41B-4FD7-A2E6-D42565A59E5C}" type="sibTrans" cxnId="{6A859BB1-E24A-4172-B097-8847055EC2E7}">
      <dgm:prSet/>
      <dgm:spPr/>
      <dgm:t>
        <a:bodyPr/>
        <a:lstStyle/>
        <a:p>
          <a:endParaRPr lang="zh-CN" altLang="en-US" sz="2800"/>
        </a:p>
      </dgm:t>
    </dgm:pt>
    <dgm:pt modelId="{0B70ACE5-2F14-47FD-8A1E-FCEE91558D17}">
      <dgm:prSet custT="1"/>
      <dgm:spPr/>
      <dgm:t>
        <a:bodyPr/>
        <a:lstStyle/>
        <a:p>
          <a:pPr rtl="0"/>
          <a:r>
            <a:rPr lang="zh-CN" altLang="en-US" sz="2800" dirty="0"/>
            <a:t>学科质量提升攻略</a:t>
          </a:r>
        </a:p>
      </dgm:t>
    </dgm:pt>
    <dgm:pt modelId="{7A5BFBD0-7811-4487-833A-9B17B616FC6E}" type="parTrans" cxnId="{14020324-3339-43DE-9B66-AA2FC4373715}">
      <dgm:prSet/>
      <dgm:spPr/>
      <dgm:t>
        <a:bodyPr/>
        <a:lstStyle/>
        <a:p>
          <a:endParaRPr lang="zh-CN" altLang="en-US" sz="2800"/>
        </a:p>
      </dgm:t>
    </dgm:pt>
    <dgm:pt modelId="{E738103B-D11E-49B8-A551-B16D2EA317D7}" type="sibTrans" cxnId="{14020324-3339-43DE-9B66-AA2FC4373715}">
      <dgm:prSet/>
      <dgm:spPr/>
      <dgm:t>
        <a:bodyPr/>
        <a:lstStyle/>
        <a:p>
          <a:endParaRPr lang="zh-CN" altLang="en-US" sz="2800"/>
        </a:p>
      </dgm:t>
    </dgm:pt>
    <dgm:pt modelId="{C0E7FF11-0AFA-4643-98EB-D05A4CC6D185}" type="pres">
      <dgm:prSet presAssocID="{6170C4A6-31F0-462D-B078-69749E492BA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74862CB-D6D8-45AE-826E-50DF2490B44A}" type="pres">
      <dgm:prSet presAssocID="{0003A3F3-46CE-4A39-889B-A9671519A6AD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B81F767-FBC8-4FD5-A0D8-994A7B138542}" type="pres">
      <dgm:prSet presAssocID="{21076AAC-9881-4A2D-95F8-773797BCC270}" presName="space" presStyleCnt="0"/>
      <dgm:spPr/>
    </dgm:pt>
    <dgm:pt modelId="{316EE107-551D-466F-A89B-3097AF9804E2}" type="pres">
      <dgm:prSet presAssocID="{5BFF6280-D6E3-40DD-8458-D70EC4B61DFA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266F14E-5577-44AF-9ADA-89423513A4CA}" type="pres">
      <dgm:prSet presAssocID="{7496ACB6-D41B-4FD7-A2E6-D42565A59E5C}" presName="space" presStyleCnt="0"/>
      <dgm:spPr/>
    </dgm:pt>
    <dgm:pt modelId="{825C8AF0-DA7D-4295-9CC7-ED454D9572BC}" type="pres">
      <dgm:prSet presAssocID="{0B70ACE5-2F14-47FD-8A1E-FCEE91558D17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5C8CD9CD-DF28-4C8E-A322-D3FB7732BA10}" type="presOf" srcId="{5BFF6280-D6E3-40DD-8458-D70EC4B61DFA}" destId="{316EE107-551D-466F-A89B-3097AF9804E2}" srcOrd="0" destOrd="0" presId="urn:microsoft.com/office/officeart/2005/8/layout/venn3#1"/>
    <dgm:cxn modelId="{69E7E1A2-CE93-408C-9918-FBCFAA91E107}" type="presOf" srcId="{0B70ACE5-2F14-47FD-8A1E-FCEE91558D17}" destId="{825C8AF0-DA7D-4295-9CC7-ED454D9572BC}" srcOrd="0" destOrd="0" presId="urn:microsoft.com/office/officeart/2005/8/layout/venn3#1"/>
    <dgm:cxn modelId="{7DF65365-3531-4FA0-84B0-78510D398943}" type="presOf" srcId="{0003A3F3-46CE-4A39-889B-A9671519A6AD}" destId="{B74862CB-D6D8-45AE-826E-50DF2490B44A}" srcOrd="0" destOrd="0" presId="urn:microsoft.com/office/officeart/2005/8/layout/venn3#1"/>
    <dgm:cxn modelId="{14020324-3339-43DE-9B66-AA2FC4373715}" srcId="{6170C4A6-31F0-462D-B078-69749E492BAE}" destId="{0B70ACE5-2F14-47FD-8A1E-FCEE91558D17}" srcOrd="2" destOrd="0" parTransId="{7A5BFBD0-7811-4487-833A-9B17B616FC6E}" sibTransId="{E738103B-D11E-49B8-A551-B16D2EA317D7}"/>
    <dgm:cxn modelId="{6A859BB1-E24A-4172-B097-8847055EC2E7}" srcId="{6170C4A6-31F0-462D-B078-69749E492BAE}" destId="{5BFF6280-D6E3-40DD-8458-D70EC4B61DFA}" srcOrd="1" destOrd="0" parTransId="{FD0864F7-26F1-4893-AFB5-0C116796A825}" sibTransId="{7496ACB6-D41B-4FD7-A2E6-D42565A59E5C}"/>
    <dgm:cxn modelId="{B9AECEB1-086F-426D-9326-FA1AC13BFD03}" srcId="{6170C4A6-31F0-462D-B078-69749E492BAE}" destId="{0003A3F3-46CE-4A39-889B-A9671519A6AD}" srcOrd="0" destOrd="0" parTransId="{DB8DD68B-F7DE-4621-B0FA-78FAAE647B00}" sibTransId="{21076AAC-9881-4A2D-95F8-773797BCC270}"/>
    <dgm:cxn modelId="{1D5EE99B-F74D-4356-AEFC-3F763F7EA284}" type="presOf" srcId="{6170C4A6-31F0-462D-B078-69749E492BAE}" destId="{C0E7FF11-0AFA-4643-98EB-D05A4CC6D185}" srcOrd="0" destOrd="0" presId="urn:microsoft.com/office/officeart/2005/8/layout/venn3#1"/>
    <dgm:cxn modelId="{3D3133D5-240A-4F93-807F-CF0E7F69F71E}" type="presParOf" srcId="{C0E7FF11-0AFA-4643-98EB-D05A4CC6D185}" destId="{B74862CB-D6D8-45AE-826E-50DF2490B44A}" srcOrd="0" destOrd="0" presId="urn:microsoft.com/office/officeart/2005/8/layout/venn3#1"/>
    <dgm:cxn modelId="{82D658EE-851F-41BA-9DDB-033DEA3D8096}" type="presParOf" srcId="{C0E7FF11-0AFA-4643-98EB-D05A4CC6D185}" destId="{8B81F767-FBC8-4FD5-A0D8-994A7B138542}" srcOrd="1" destOrd="0" presId="urn:microsoft.com/office/officeart/2005/8/layout/venn3#1"/>
    <dgm:cxn modelId="{572A4AF9-47C2-4146-B949-61FB6D64D772}" type="presParOf" srcId="{C0E7FF11-0AFA-4643-98EB-D05A4CC6D185}" destId="{316EE107-551D-466F-A89B-3097AF9804E2}" srcOrd="2" destOrd="0" presId="urn:microsoft.com/office/officeart/2005/8/layout/venn3#1"/>
    <dgm:cxn modelId="{D394A281-DFF7-40CB-B279-F2CCCE8EEC66}" type="presParOf" srcId="{C0E7FF11-0AFA-4643-98EB-D05A4CC6D185}" destId="{C266F14E-5577-44AF-9ADA-89423513A4CA}" srcOrd="3" destOrd="0" presId="urn:microsoft.com/office/officeart/2005/8/layout/venn3#1"/>
    <dgm:cxn modelId="{FE59D160-56D4-4262-ADFE-10FBF1C0B2A7}" type="presParOf" srcId="{C0E7FF11-0AFA-4643-98EB-D05A4CC6D185}" destId="{825C8AF0-DA7D-4295-9CC7-ED454D9572BC}" srcOrd="4" destOrd="0" presId="urn:microsoft.com/office/officeart/2005/8/layout/venn3#1"/>
  </dgm:cxnLst>
  <dgm:bg/>
  <dgm:whole/>
  <dgm:extLst>
    <a:ext uri="http://schemas.microsoft.com/office/drawing/2008/diagram">
      <dsp:dataModelExt xmlns=""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2A3734-75A4-4CBB-B27B-0CB71560D9F8}" type="doc">
      <dgm:prSet loTypeId="urn:microsoft.com/office/officeart/2009/3/layout/SubStepProcess" loCatId="process" qsTypeId="urn:microsoft.com/office/officeart/2005/8/quickstyle/simple1#2" qsCatId="simple" csTypeId="urn:microsoft.com/office/officeart/2005/8/colors/accent1_2#1" csCatId="accent1" phldr="1"/>
      <dgm:spPr/>
      <dgm:t>
        <a:bodyPr/>
        <a:lstStyle/>
        <a:p>
          <a:endParaRPr lang="zh-CN" altLang="en-US"/>
        </a:p>
      </dgm:t>
    </dgm:pt>
    <dgm:pt modelId="{24035A08-F0A9-422E-8E95-798EFB3B71AD}">
      <dgm:prSet custT="1"/>
      <dgm:spPr/>
      <dgm:t>
        <a:bodyPr/>
        <a:lstStyle/>
        <a:p>
          <a:pPr rtl="0"/>
          <a:r>
            <a:rPr lang="zh-CN" altLang="en-US" sz="2400" dirty="0"/>
            <a:t>时间越来越紧张</a:t>
          </a:r>
        </a:p>
      </dgm:t>
    </dgm:pt>
    <dgm:pt modelId="{1F945B44-3B77-4B28-8287-FA6482B41B67}" type="parTrans" cxnId="{87C07732-6063-4C2F-B485-7CBBAEE8A6E2}">
      <dgm:prSet/>
      <dgm:spPr/>
      <dgm:t>
        <a:bodyPr/>
        <a:lstStyle/>
        <a:p>
          <a:endParaRPr lang="zh-CN" altLang="en-US" sz="2400"/>
        </a:p>
      </dgm:t>
    </dgm:pt>
    <dgm:pt modelId="{59AE837B-0928-4B34-A1C2-72DFB74E3855}" type="sibTrans" cxnId="{87C07732-6063-4C2F-B485-7CBBAEE8A6E2}">
      <dgm:prSet/>
      <dgm:spPr/>
      <dgm:t>
        <a:bodyPr/>
        <a:lstStyle/>
        <a:p>
          <a:endParaRPr lang="zh-CN" altLang="en-US" sz="2400"/>
        </a:p>
      </dgm:t>
    </dgm:pt>
    <dgm:pt modelId="{87697D63-0BC1-446F-A0EF-65E3B2A06DD5}">
      <dgm:prSet custT="1"/>
      <dgm:spPr/>
      <dgm:t>
        <a:bodyPr/>
        <a:lstStyle/>
        <a:p>
          <a:pPr rtl="0"/>
          <a:r>
            <a:rPr lang="zh-CN" altLang="en-US" sz="2400" b="1" dirty="0"/>
            <a:t>考试成绩不理想</a:t>
          </a:r>
          <a:endParaRPr lang="zh-CN" altLang="en-US" sz="2400" dirty="0"/>
        </a:p>
      </dgm:t>
    </dgm:pt>
    <dgm:pt modelId="{B887136F-64B5-4A9E-AE07-A15967A8AB52}" type="parTrans" cxnId="{F56DEBA3-ED2D-42CA-B527-4FE5DDC75CF4}">
      <dgm:prSet/>
      <dgm:spPr/>
      <dgm:t>
        <a:bodyPr/>
        <a:lstStyle/>
        <a:p>
          <a:endParaRPr lang="zh-CN" altLang="en-US" sz="2400"/>
        </a:p>
      </dgm:t>
    </dgm:pt>
    <dgm:pt modelId="{0338EA80-24F6-4279-BA60-A10EB0F21AEE}" type="sibTrans" cxnId="{F56DEBA3-ED2D-42CA-B527-4FE5DDC75CF4}">
      <dgm:prSet/>
      <dgm:spPr/>
      <dgm:t>
        <a:bodyPr/>
        <a:lstStyle/>
        <a:p>
          <a:endParaRPr lang="zh-CN" altLang="en-US" sz="2400"/>
        </a:p>
      </dgm:t>
    </dgm:pt>
    <dgm:pt modelId="{C95EAEFE-5F2E-4897-8CD9-377476C427EF}">
      <dgm:prSet custT="1"/>
      <dgm:spPr/>
      <dgm:t>
        <a:bodyPr/>
        <a:lstStyle/>
        <a:p>
          <a:pPr rtl="0"/>
          <a:r>
            <a:rPr lang="zh-CN" altLang="en-US" sz="2400" dirty="0"/>
            <a:t>刷题</a:t>
          </a:r>
        </a:p>
      </dgm:t>
    </dgm:pt>
    <dgm:pt modelId="{F92F1783-8EFD-4CA1-8FDD-D054418E18D7}" type="parTrans" cxnId="{F4425AC3-9537-47B0-A677-B9B24C8A2E50}">
      <dgm:prSet/>
      <dgm:spPr/>
      <dgm:t>
        <a:bodyPr/>
        <a:lstStyle/>
        <a:p>
          <a:endParaRPr lang="zh-CN" altLang="en-US" sz="2400"/>
        </a:p>
      </dgm:t>
    </dgm:pt>
    <dgm:pt modelId="{B1489464-50EA-4FED-9DA1-00DAFC604EBF}" type="sibTrans" cxnId="{F4425AC3-9537-47B0-A677-B9B24C8A2E50}">
      <dgm:prSet/>
      <dgm:spPr/>
      <dgm:t>
        <a:bodyPr/>
        <a:lstStyle/>
        <a:p>
          <a:endParaRPr lang="zh-CN" altLang="en-US" sz="2400"/>
        </a:p>
      </dgm:t>
    </dgm:pt>
    <dgm:pt modelId="{BEF3526C-FE1C-44E2-AC82-730ED139B8BD}" type="pres">
      <dgm:prSet presAssocID="{082A3734-75A4-4CBB-B27B-0CB71560D9F8}" presName="Name0" presStyleCnt="0">
        <dgm:presLayoutVars>
          <dgm:chMax val="7"/>
          <dgm:dir/>
          <dgm:animOne val="branch"/>
        </dgm:presLayoutVars>
      </dgm:prSet>
      <dgm:spPr/>
      <dgm:t>
        <a:bodyPr/>
        <a:lstStyle/>
        <a:p>
          <a:endParaRPr lang="zh-CN" altLang="en-US"/>
        </a:p>
      </dgm:t>
    </dgm:pt>
    <dgm:pt modelId="{9B7AA6CA-962D-4E6A-8D54-64C4F0C93030}" type="pres">
      <dgm:prSet presAssocID="{24035A08-F0A9-422E-8E95-798EFB3B71AD}" presName="parTx1" presStyleLbl="node1" presStyleIdx="0" presStyleCnt="3"/>
      <dgm:spPr/>
      <dgm:t>
        <a:bodyPr/>
        <a:lstStyle/>
        <a:p>
          <a:endParaRPr lang="zh-CN" altLang="en-US"/>
        </a:p>
      </dgm:t>
    </dgm:pt>
    <dgm:pt modelId="{96FF2E74-E355-4AD5-83D6-7A35C43814A0}" type="pres">
      <dgm:prSet presAssocID="{87697D63-0BC1-446F-A0EF-65E3B2A06DD5}" presName="parTx2" presStyleLbl="node1" presStyleIdx="1" presStyleCnt="3"/>
      <dgm:spPr/>
      <dgm:t>
        <a:bodyPr/>
        <a:lstStyle/>
        <a:p>
          <a:endParaRPr lang="zh-CN" altLang="en-US"/>
        </a:p>
      </dgm:t>
    </dgm:pt>
    <dgm:pt modelId="{4C15708E-BA3D-47C6-9EAE-25CC64B8B530}" type="pres">
      <dgm:prSet presAssocID="{C95EAEFE-5F2E-4897-8CD9-377476C427EF}" presName="parTx3" presStyleLbl="node1" presStyleIdx="2" presStyleCnt="3"/>
      <dgm:spPr/>
      <dgm:t>
        <a:bodyPr/>
        <a:lstStyle/>
        <a:p>
          <a:endParaRPr lang="zh-CN" altLang="en-US"/>
        </a:p>
      </dgm:t>
    </dgm:pt>
  </dgm:ptLst>
  <dgm:cxnLst>
    <dgm:cxn modelId="{F56DEBA3-ED2D-42CA-B527-4FE5DDC75CF4}" srcId="{082A3734-75A4-4CBB-B27B-0CB71560D9F8}" destId="{87697D63-0BC1-446F-A0EF-65E3B2A06DD5}" srcOrd="1" destOrd="0" parTransId="{B887136F-64B5-4A9E-AE07-A15967A8AB52}" sibTransId="{0338EA80-24F6-4279-BA60-A10EB0F21AEE}"/>
    <dgm:cxn modelId="{87C07732-6063-4C2F-B485-7CBBAEE8A6E2}" srcId="{082A3734-75A4-4CBB-B27B-0CB71560D9F8}" destId="{24035A08-F0A9-422E-8E95-798EFB3B71AD}" srcOrd="0" destOrd="0" parTransId="{1F945B44-3B77-4B28-8287-FA6482B41B67}" sibTransId="{59AE837B-0928-4B34-A1C2-72DFB74E3855}"/>
    <dgm:cxn modelId="{3FA10A1A-4DDB-4072-9DE0-7005184A1D6E}" type="presOf" srcId="{24035A08-F0A9-422E-8E95-798EFB3B71AD}" destId="{9B7AA6CA-962D-4E6A-8D54-64C4F0C93030}" srcOrd="0" destOrd="0" presId="urn:microsoft.com/office/officeart/2009/3/layout/SubStepProcess"/>
    <dgm:cxn modelId="{6B0297EE-B269-428D-8643-CC522E97FFC1}" type="presOf" srcId="{082A3734-75A4-4CBB-B27B-0CB71560D9F8}" destId="{BEF3526C-FE1C-44E2-AC82-730ED139B8BD}" srcOrd="0" destOrd="0" presId="urn:microsoft.com/office/officeart/2009/3/layout/SubStepProcess"/>
    <dgm:cxn modelId="{F4425AC3-9537-47B0-A677-B9B24C8A2E50}" srcId="{082A3734-75A4-4CBB-B27B-0CB71560D9F8}" destId="{C95EAEFE-5F2E-4897-8CD9-377476C427EF}" srcOrd="2" destOrd="0" parTransId="{F92F1783-8EFD-4CA1-8FDD-D054418E18D7}" sibTransId="{B1489464-50EA-4FED-9DA1-00DAFC604EBF}"/>
    <dgm:cxn modelId="{5B4BF6A7-8B1C-4620-87B1-0A16B078B016}" type="presOf" srcId="{87697D63-0BC1-446F-A0EF-65E3B2A06DD5}" destId="{96FF2E74-E355-4AD5-83D6-7A35C43814A0}" srcOrd="0" destOrd="0" presId="urn:microsoft.com/office/officeart/2009/3/layout/SubStepProcess"/>
    <dgm:cxn modelId="{17D3A067-D463-4562-A8C7-930F80DBB3DD}" type="presOf" srcId="{C95EAEFE-5F2E-4897-8CD9-377476C427EF}" destId="{4C15708E-BA3D-47C6-9EAE-25CC64B8B530}" srcOrd="0" destOrd="0" presId="urn:microsoft.com/office/officeart/2009/3/layout/SubStepProcess"/>
    <dgm:cxn modelId="{BF843F63-6B40-44BE-8390-95E15F3E9FE9}" type="presParOf" srcId="{BEF3526C-FE1C-44E2-AC82-730ED139B8BD}" destId="{9B7AA6CA-962D-4E6A-8D54-64C4F0C93030}" srcOrd="0" destOrd="0" presId="urn:microsoft.com/office/officeart/2009/3/layout/SubStepProcess"/>
    <dgm:cxn modelId="{2F3C395D-A62B-4675-9D46-B648F6BB4111}" type="presParOf" srcId="{BEF3526C-FE1C-44E2-AC82-730ED139B8BD}" destId="{96FF2E74-E355-4AD5-83D6-7A35C43814A0}" srcOrd="1" destOrd="0" presId="urn:microsoft.com/office/officeart/2009/3/layout/SubStepProcess"/>
    <dgm:cxn modelId="{7743049C-9177-49DE-81FB-7C57659C1B8A}" type="presParOf" srcId="{BEF3526C-FE1C-44E2-AC82-730ED139B8BD}" destId="{4C15708E-BA3D-47C6-9EAE-25CC64B8B530}" srcOrd="2" destOrd="0" presId="urn:microsoft.com/office/officeart/2009/3/layout/SubStepProcess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10BBC5-857B-4A66-983B-68C378EC7F70}" type="doc">
      <dgm:prSet loTypeId="urn:microsoft.com/office/officeart/2005/8/layout/target3" loCatId="relationship" qsTypeId="urn:microsoft.com/office/officeart/2005/8/quickstyle/simple1#3" qsCatId="simple" csTypeId="urn:microsoft.com/office/officeart/2005/8/colors/accent1_2#2" csCatId="accent1" phldr="1"/>
      <dgm:spPr/>
      <dgm:t>
        <a:bodyPr/>
        <a:lstStyle/>
        <a:p>
          <a:endParaRPr lang="zh-CN" altLang="en-US"/>
        </a:p>
      </dgm:t>
    </dgm:pt>
    <dgm:pt modelId="{1EA7D6A8-B165-424B-981C-67C7CF1827B1}">
      <dgm:prSet custT="1"/>
      <dgm:spPr/>
      <dgm:t>
        <a:bodyPr/>
        <a:lstStyle/>
        <a:p>
          <a:pPr algn="l" rtl="0"/>
          <a:r>
            <a:rPr lang="zh-CN" altLang="en-US" sz="2000" dirty="0"/>
            <a:t>你是否有类似的感受？</a:t>
          </a:r>
        </a:p>
      </dgm:t>
    </dgm:pt>
    <dgm:pt modelId="{7CF621B7-70CD-4759-9C9A-FB01F5272ECF}" type="parTrans" cxnId="{4B014182-E92A-46F7-9496-44EEFD99B38C}">
      <dgm:prSet/>
      <dgm:spPr/>
      <dgm:t>
        <a:bodyPr/>
        <a:lstStyle/>
        <a:p>
          <a:pPr algn="l"/>
          <a:endParaRPr lang="zh-CN" altLang="en-US" sz="2000"/>
        </a:p>
      </dgm:t>
    </dgm:pt>
    <dgm:pt modelId="{8958E8B3-DD78-425F-A629-85EDEC3EB8AA}" type="sibTrans" cxnId="{4B014182-E92A-46F7-9496-44EEFD99B38C}">
      <dgm:prSet/>
      <dgm:spPr/>
      <dgm:t>
        <a:bodyPr/>
        <a:lstStyle/>
        <a:p>
          <a:pPr algn="l"/>
          <a:endParaRPr lang="zh-CN" altLang="en-US" sz="2000"/>
        </a:p>
      </dgm:t>
    </dgm:pt>
    <dgm:pt modelId="{E7F60F5C-D954-4531-A6B3-2671E7014145}">
      <dgm:prSet custT="1"/>
      <dgm:spPr/>
      <dgm:t>
        <a:bodyPr/>
        <a:lstStyle/>
        <a:p>
          <a:pPr algn="l" rtl="0"/>
          <a:r>
            <a:rPr lang="zh-CN" altLang="en-US" sz="2000" dirty="0"/>
            <a:t>高三，你感觉如何？</a:t>
          </a:r>
        </a:p>
      </dgm:t>
    </dgm:pt>
    <dgm:pt modelId="{BB7AADAF-F214-40C9-9B78-B52BF6F0769A}" type="parTrans" cxnId="{CD43130E-C275-45F3-9F2F-C66DFC4205CD}">
      <dgm:prSet/>
      <dgm:spPr/>
      <dgm:t>
        <a:bodyPr/>
        <a:lstStyle/>
        <a:p>
          <a:pPr algn="l"/>
          <a:endParaRPr lang="zh-CN" altLang="en-US" sz="2000"/>
        </a:p>
      </dgm:t>
    </dgm:pt>
    <dgm:pt modelId="{AD2CADD8-007A-4535-8E33-F3BA21BDD1CB}" type="sibTrans" cxnId="{CD43130E-C275-45F3-9F2F-C66DFC4205CD}">
      <dgm:prSet/>
      <dgm:spPr/>
      <dgm:t>
        <a:bodyPr/>
        <a:lstStyle/>
        <a:p>
          <a:pPr algn="l"/>
          <a:endParaRPr lang="zh-CN" altLang="en-US" sz="2000"/>
        </a:p>
      </dgm:t>
    </dgm:pt>
    <dgm:pt modelId="{58E8944F-13D5-4589-848F-FCC9F705036D}">
      <dgm:prSet custT="1"/>
      <dgm:spPr/>
      <dgm:t>
        <a:bodyPr/>
        <a:lstStyle/>
        <a:p>
          <a:pPr algn="l" rtl="0"/>
          <a:r>
            <a:rPr lang="zh-CN" altLang="en-US" sz="2000" dirty="0"/>
            <a:t>评估你目前的学习</a:t>
          </a:r>
          <a:r>
            <a:rPr lang="zh-CN" altLang="en-US" sz="2000" dirty="0" smtClean="0"/>
            <a:t>状态。</a:t>
          </a:r>
          <a:endParaRPr lang="zh-CN" altLang="en-US" sz="2000" dirty="0"/>
        </a:p>
      </dgm:t>
    </dgm:pt>
    <dgm:pt modelId="{E6AF85B2-D726-4922-A985-6FA663E115C8}" type="parTrans" cxnId="{77CA6988-5DDD-458A-B3B6-86124FD80EB0}">
      <dgm:prSet/>
      <dgm:spPr/>
      <dgm:t>
        <a:bodyPr/>
        <a:lstStyle/>
        <a:p>
          <a:pPr algn="l"/>
          <a:endParaRPr lang="zh-CN" altLang="en-US" sz="2000"/>
        </a:p>
      </dgm:t>
    </dgm:pt>
    <dgm:pt modelId="{FE24B06C-48DE-4508-94D7-4890A3694B79}" type="sibTrans" cxnId="{77CA6988-5DDD-458A-B3B6-86124FD80EB0}">
      <dgm:prSet/>
      <dgm:spPr/>
      <dgm:t>
        <a:bodyPr/>
        <a:lstStyle/>
        <a:p>
          <a:pPr algn="l"/>
          <a:endParaRPr lang="zh-CN" altLang="en-US" sz="2000"/>
        </a:p>
      </dgm:t>
    </dgm:pt>
    <dgm:pt modelId="{E9225763-FF85-419F-9492-F8EC1F29F45B}" type="pres">
      <dgm:prSet presAssocID="{5010BBC5-857B-4A66-983B-68C378EC7F7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FA60140-00D3-4BD0-8086-5A0400236385}" type="pres">
      <dgm:prSet presAssocID="{1EA7D6A8-B165-424B-981C-67C7CF1827B1}" presName="circle1" presStyleLbl="node1" presStyleIdx="0" presStyleCnt="3"/>
      <dgm:spPr/>
    </dgm:pt>
    <dgm:pt modelId="{CA4269F0-1E97-4918-8863-4E25C01CE439}" type="pres">
      <dgm:prSet presAssocID="{1EA7D6A8-B165-424B-981C-67C7CF1827B1}" presName="space" presStyleCnt="0"/>
      <dgm:spPr/>
    </dgm:pt>
    <dgm:pt modelId="{FF045C97-1045-4FA2-BA85-8CC0480EE8F4}" type="pres">
      <dgm:prSet presAssocID="{1EA7D6A8-B165-424B-981C-67C7CF1827B1}" presName="rect1" presStyleLbl="alignAcc1" presStyleIdx="0" presStyleCnt="3"/>
      <dgm:spPr/>
      <dgm:t>
        <a:bodyPr/>
        <a:lstStyle/>
        <a:p>
          <a:endParaRPr lang="zh-CN" altLang="en-US"/>
        </a:p>
      </dgm:t>
    </dgm:pt>
    <dgm:pt modelId="{8D7267D7-9E41-415B-8AAF-C67A721EE0CF}" type="pres">
      <dgm:prSet presAssocID="{E7F60F5C-D954-4531-A6B3-2671E7014145}" presName="vertSpace2" presStyleLbl="node1" presStyleIdx="0" presStyleCnt="3"/>
      <dgm:spPr/>
    </dgm:pt>
    <dgm:pt modelId="{FB95CF48-616C-4784-9453-6C36AF4A9062}" type="pres">
      <dgm:prSet presAssocID="{E7F60F5C-D954-4531-A6B3-2671E7014145}" presName="circle2" presStyleLbl="node1" presStyleIdx="1" presStyleCnt="3"/>
      <dgm:spPr/>
    </dgm:pt>
    <dgm:pt modelId="{2E4F7756-56BB-4AF0-8BB0-EAC84663EBF9}" type="pres">
      <dgm:prSet presAssocID="{E7F60F5C-D954-4531-A6B3-2671E7014145}" presName="rect2" presStyleLbl="alignAcc1" presStyleIdx="1" presStyleCnt="3"/>
      <dgm:spPr/>
      <dgm:t>
        <a:bodyPr/>
        <a:lstStyle/>
        <a:p>
          <a:endParaRPr lang="zh-CN" altLang="en-US"/>
        </a:p>
      </dgm:t>
    </dgm:pt>
    <dgm:pt modelId="{6F07FB57-8888-46F9-B8A9-9D9B48CE241E}" type="pres">
      <dgm:prSet presAssocID="{58E8944F-13D5-4589-848F-FCC9F705036D}" presName="vertSpace3" presStyleLbl="node1" presStyleIdx="1" presStyleCnt="3"/>
      <dgm:spPr/>
    </dgm:pt>
    <dgm:pt modelId="{CA8D7D97-051D-40D6-989A-54332353F458}" type="pres">
      <dgm:prSet presAssocID="{58E8944F-13D5-4589-848F-FCC9F705036D}" presName="circle3" presStyleLbl="node1" presStyleIdx="2" presStyleCnt="3"/>
      <dgm:spPr/>
    </dgm:pt>
    <dgm:pt modelId="{D2E765DB-5913-4796-B4DF-21A24D023D9E}" type="pres">
      <dgm:prSet presAssocID="{58E8944F-13D5-4589-848F-FCC9F705036D}" presName="rect3" presStyleLbl="alignAcc1" presStyleIdx="2" presStyleCnt="3"/>
      <dgm:spPr/>
      <dgm:t>
        <a:bodyPr/>
        <a:lstStyle/>
        <a:p>
          <a:endParaRPr lang="zh-CN" altLang="en-US"/>
        </a:p>
      </dgm:t>
    </dgm:pt>
    <dgm:pt modelId="{9C5DED86-CBA8-4B76-873B-E3FE9FE4DE6D}" type="pres">
      <dgm:prSet presAssocID="{1EA7D6A8-B165-424B-981C-67C7CF1827B1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18FF101-D796-4189-A5AF-C5557B5D0742}" type="pres">
      <dgm:prSet presAssocID="{E7F60F5C-D954-4531-A6B3-2671E7014145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F49D7DC-A436-4B70-92C4-2F48BA45E3D3}" type="pres">
      <dgm:prSet presAssocID="{58E8944F-13D5-4589-848F-FCC9F705036D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0278A58F-AB06-43B7-AF73-D3A40FF5186A}" type="presOf" srcId="{E7F60F5C-D954-4531-A6B3-2671E7014145}" destId="{2E4F7756-56BB-4AF0-8BB0-EAC84663EBF9}" srcOrd="0" destOrd="0" presId="urn:microsoft.com/office/officeart/2005/8/layout/target3"/>
    <dgm:cxn modelId="{0B6753D3-0624-4363-9DA5-ABC2B9B959B8}" type="presOf" srcId="{58E8944F-13D5-4589-848F-FCC9F705036D}" destId="{BF49D7DC-A436-4B70-92C4-2F48BA45E3D3}" srcOrd="1" destOrd="0" presId="urn:microsoft.com/office/officeart/2005/8/layout/target3"/>
    <dgm:cxn modelId="{77CA6988-5DDD-458A-B3B6-86124FD80EB0}" srcId="{5010BBC5-857B-4A66-983B-68C378EC7F70}" destId="{58E8944F-13D5-4589-848F-FCC9F705036D}" srcOrd="2" destOrd="0" parTransId="{E6AF85B2-D726-4922-A985-6FA663E115C8}" sibTransId="{FE24B06C-48DE-4508-94D7-4890A3694B79}"/>
    <dgm:cxn modelId="{4B014182-E92A-46F7-9496-44EEFD99B38C}" srcId="{5010BBC5-857B-4A66-983B-68C378EC7F70}" destId="{1EA7D6A8-B165-424B-981C-67C7CF1827B1}" srcOrd="0" destOrd="0" parTransId="{7CF621B7-70CD-4759-9C9A-FB01F5272ECF}" sibTransId="{8958E8B3-DD78-425F-A629-85EDEC3EB8AA}"/>
    <dgm:cxn modelId="{40F8ACE8-548E-4C49-9676-AF7B588C59BA}" type="presOf" srcId="{1EA7D6A8-B165-424B-981C-67C7CF1827B1}" destId="{9C5DED86-CBA8-4B76-873B-E3FE9FE4DE6D}" srcOrd="1" destOrd="0" presId="urn:microsoft.com/office/officeart/2005/8/layout/target3"/>
    <dgm:cxn modelId="{0DA74EA1-9AE5-45AF-B85F-50352909E67F}" type="presOf" srcId="{5010BBC5-857B-4A66-983B-68C378EC7F70}" destId="{E9225763-FF85-419F-9492-F8EC1F29F45B}" srcOrd="0" destOrd="0" presId="urn:microsoft.com/office/officeart/2005/8/layout/target3"/>
    <dgm:cxn modelId="{22FA60C5-B182-4DDC-B965-8747A3ADBE88}" type="presOf" srcId="{1EA7D6A8-B165-424B-981C-67C7CF1827B1}" destId="{FF045C97-1045-4FA2-BA85-8CC0480EE8F4}" srcOrd="0" destOrd="0" presId="urn:microsoft.com/office/officeart/2005/8/layout/target3"/>
    <dgm:cxn modelId="{8C08641E-BADA-4B30-A129-54E2DDC1801E}" type="presOf" srcId="{58E8944F-13D5-4589-848F-FCC9F705036D}" destId="{D2E765DB-5913-4796-B4DF-21A24D023D9E}" srcOrd="0" destOrd="0" presId="urn:microsoft.com/office/officeart/2005/8/layout/target3"/>
    <dgm:cxn modelId="{72D43744-B19E-4A1C-86D4-EA4A23EE14AF}" type="presOf" srcId="{E7F60F5C-D954-4531-A6B3-2671E7014145}" destId="{118FF101-D796-4189-A5AF-C5557B5D0742}" srcOrd="1" destOrd="0" presId="urn:microsoft.com/office/officeart/2005/8/layout/target3"/>
    <dgm:cxn modelId="{CD43130E-C275-45F3-9F2F-C66DFC4205CD}" srcId="{5010BBC5-857B-4A66-983B-68C378EC7F70}" destId="{E7F60F5C-D954-4531-A6B3-2671E7014145}" srcOrd="1" destOrd="0" parTransId="{BB7AADAF-F214-40C9-9B78-B52BF6F0769A}" sibTransId="{AD2CADD8-007A-4535-8E33-F3BA21BDD1CB}"/>
    <dgm:cxn modelId="{19730B43-E5C9-4CCE-ABA4-E425C90D3E59}" type="presParOf" srcId="{E9225763-FF85-419F-9492-F8EC1F29F45B}" destId="{BFA60140-00D3-4BD0-8086-5A0400236385}" srcOrd="0" destOrd="0" presId="urn:microsoft.com/office/officeart/2005/8/layout/target3"/>
    <dgm:cxn modelId="{D75DAC7A-3B0A-44C2-81AF-D2309C25430E}" type="presParOf" srcId="{E9225763-FF85-419F-9492-F8EC1F29F45B}" destId="{CA4269F0-1E97-4918-8863-4E25C01CE439}" srcOrd="1" destOrd="0" presId="urn:microsoft.com/office/officeart/2005/8/layout/target3"/>
    <dgm:cxn modelId="{7FF7D2F0-E840-49BA-A6DD-05C834987329}" type="presParOf" srcId="{E9225763-FF85-419F-9492-F8EC1F29F45B}" destId="{FF045C97-1045-4FA2-BA85-8CC0480EE8F4}" srcOrd="2" destOrd="0" presId="urn:microsoft.com/office/officeart/2005/8/layout/target3"/>
    <dgm:cxn modelId="{A3C0BB6D-7689-4234-BFAF-9152F1B85E7C}" type="presParOf" srcId="{E9225763-FF85-419F-9492-F8EC1F29F45B}" destId="{8D7267D7-9E41-415B-8AAF-C67A721EE0CF}" srcOrd="3" destOrd="0" presId="urn:microsoft.com/office/officeart/2005/8/layout/target3"/>
    <dgm:cxn modelId="{9C9CBFC0-CC0D-48B1-9066-9CCC71129EAF}" type="presParOf" srcId="{E9225763-FF85-419F-9492-F8EC1F29F45B}" destId="{FB95CF48-616C-4784-9453-6C36AF4A9062}" srcOrd="4" destOrd="0" presId="urn:microsoft.com/office/officeart/2005/8/layout/target3"/>
    <dgm:cxn modelId="{C31D86C8-7B52-4258-83EE-CBF82C98B536}" type="presParOf" srcId="{E9225763-FF85-419F-9492-F8EC1F29F45B}" destId="{2E4F7756-56BB-4AF0-8BB0-EAC84663EBF9}" srcOrd="5" destOrd="0" presId="urn:microsoft.com/office/officeart/2005/8/layout/target3"/>
    <dgm:cxn modelId="{EC6FB11C-4B2B-4510-86AD-8BA99D77FE6F}" type="presParOf" srcId="{E9225763-FF85-419F-9492-F8EC1F29F45B}" destId="{6F07FB57-8888-46F9-B8A9-9D9B48CE241E}" srcOrd="6" destOrd="0" presId="urn:microsoft.com/office/officeart/2005/8/layout/target3"/>
    <dgm:cxn modelId="{41EBC8D6-0165-4EBC-BD91-95151DFB8A09}" type="presParOf" srcId="{E9225763-FF85-419F-9492-F8EC1F29F45B}" destId="{CA8D7D97-051D-40D6-989A-54332353F458}" srcOrd="7" destOrd="0" presId="urn:microsoft.com/office/officeart/2005/8/layout/target3"/>
    <dgm:cxn modelId="{D5BF1638-DD5E-4B46-879E-1B1860F8C5A3}" type="presParOf" srcId="{E9225763-FF85-419F-9492-F8EC1F29F45B}" destId="{D2E765DB-5913-4796-B4DF-21A24D023D9E}" srcOrd="8" destOrd="0" presId="urn:microsoft.com/office/officeart/2005/8/layout/target3"/>
    <dgm:cxn modelId="{47C9E33B-A4BF-4F23-98A9-32109D6B69D8}" type="presParOf" srcId="{E9225763-FF85-419F-9492-F8EC1F29F45B}" destId="{9C5DED86-CBA8-4B76-873B-E3FE9FE4DE6D}" srcOrd="9" destOrd="0" presId="urn:microsoft.com/office/officeart/2005/8/layout/target3"/>
    <dgm:cxn modelId="{7B5714A6-12DB-4A26-81C3-825A84E7ED43}" type="presParOf" srcId="{E9225763-FF85-419F-9492-F8EC1F29F45B}" destId="{118FF101-D796-4189-A5AF-C5557B5D0742}" srcOrd="10" destOrd="0" presId="urn:microsoft.com/office/officeart/2005/8/layout/target3"/>
    <dgm:cxn modelId="{03A73AD2-7507-42E0-9F99-FCC597053CED}" type="presParOf" srcId="{E9225763-FF85-419F-9492-F8EC1F29F45B}" destId="{BF49D7DC-A436-4B70-92C4-2F48BA45E3D3}" srcOrd="11" destOrd="0" presId="urn:microsoft.com/office/officeart/2005/8/layout/target3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#1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stNode" val="anchor1"/>
                            <dgm:param type="dim" val="1D"/>
                            <dgm:param type="endSty" val="noArr"/>
                            <dgm:param type="begPts" val="midR"/>
                          </dgm:alg>
                        </dgm:if>
                        <dgm:else name="Name14">
                          <dgm:alg type="conn">
                            <dgm:param type="srcNode" val="parTx1"/>
                            <dgm:param type="dstNode" val="anchor1"/>
                            <dgm:param type="dim" val="1D"/>
                            <dgm:param type="endSty" val="noArr"/>
                            <dgm:param type="begPts" val="midL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srcNode" val="parTx2"/>
                                <dgm:param type="dstNode" val="anchor1"/>
                                <dgm:param type="dim" val="1D"/>
                                <dgm:param type="endSty" val="noArr"/>
                                <dgm:param type="begPts" val="midL"/>
                              </dgm:alg>
                            </dgm:if>
                            <dgm:else name="Name34">
                              <dgm:alg type="conn">
                                <dgm:param type="srcNode" val="parTx2"/>
                                <dgm:param type="dstNode" val="anchor1"/>
                                <dgm:param type="dim" val="1D"/>
                                <dgm:param type="endSty" val="noArr"/>
                                <dgm:param type="begPts" val="midR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stNode" val="anchor2"/>
                            <dgm:param type="dim" val="1D"/>
                            <dgm:param type="endSty" val="noArr"/>
                            <dgm:param type="begPts" val="midR"/>
                          </dgm:alg>
                        </dgm:if>
                        <dgm:else name="Name48">
                          <dgm:alg type="conn">
                            <dgm:param type="srcNode" val="parTx2"/>
                            <dgm:param type="dstNode" val="anchor2"/>
                            <dgm:param type="dim" val="1D"/>
                            <dgm:param type="endSty" val="noArr"/>
                            <dgm:param type="begPts" val="midL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srcNode" val="parTx3"/>
                                <dgm:param type="dstNode" val="anchor2"/>
                                <dgm:param type="dim" val="1D"/>
                                <dgm:param type="endSty" val="noArr"/>
                                <dgm:param type="begPts" val="midL"/>
                              </dgm:alg>
                            </dgm:if>
                            <dgm:else name="Name68">
                              <dgm:alg type="conn">
                                <dgm:param type="srcNode" val="parTx3"/>
                                <dgm:param type="dstNode" val="anchor2"/>
                                <dgm:param type="dim" val="1D"/>
                                <dgm:param type="endSty" val="noArr"/>
                                <dgm:param type="begPts" val="midR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stNode" val="anchor3"/>
                            <dgm:param type="dim" val="1D"/>
                            <dgm:param type="endSty" val="noArr"/>
                            <dgm:param type="begPts" val="midR"/>
                          </dgm:alg>
                        </dgm:if>
                        <dgm:else name="Name82">
                          <dgm:alg type="conn">
                            <dgm:param type="srcNode" val="parTx3"/>
                            <dgm:param type="dstNode" val="anchor3"/>
                            <dgm:param type="dim" val="1D"/>
                            <dgm:param type="endSty" val="noArr"/>
                            <dgm:param type="begPts" val="midL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srcNode" val="parTx4"/>
                                <dgm:param type="dstNode" val="anchor3"/>
                                <dgm:param type="dim" val="1D"/>
                                <dgm:param type="endSty" val="noArr"/>
                                <dgm:param type="begPts" val="midL"/>
                              </dgm:alg>
                            </dgm:if>
                            <dgm:else name="Name102">
                              <dgm:alg type="conn">
                                <dgm:param type="srcNode" val="parTx4"/>
                                <dgm:param type="dstNode" val="anchor3"/>
                                <dgm:param type="dim" val="1D"/>
                                <dgm:param type="endSty" val="noArr"/>
                                <dgm:param type="begPts" val="midR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stNode" val="anchor4"/>
                            <dgm:param type="dim" val="1D"/>
                            <dgm:param type="endSty" val="noArr"/>
                            <dgm:param type="begPts" val="midR"/>
                          </dgm:alg>
                        </dgm:if>
                        <dgm:else name="Name116">
                          <dgm:alg type="conn">
                            <dgm:param type="srcNode" val="parTx4"/>
                            <dgm:param type="dstNode" val="anchor4"/>
                            <dgm:param type="dim" val="1D"/>
                            <dgm:param type="endSty" val="noArr"/>
                            <dgm:param type="begPts" val="midL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srcNode" val="parTx5"/>
                                <dgm:param type="dstNode" val="anchor4"/>
                                <dgm:param type="dim" val="1D"/>
                                <dgm:param type="endSty" val="noArr"/>
                                <dgm:param type="begPts" val="midL"/>
                              </dgm:alg>
                            </dgm:if>
                            <dgm:else name="Name136">
                              <dgm:alg type="conn">
                                <dgm:param type="srcNode" val="parTx5"/>
                                <dgm:param type="dstNode" val="anchor4"/>
                                <dgm:param type="dim" val="1D"/>
                                <dgm:param type="endSty" val="noArr"/>
                                <dgm:param type="begPts" val="midR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stNode" val="anchor5"/>
                            <dgm:param type="dim" val="1D"/>
                            <dgm:param type="endSty" val="noArr"/>
                            <dgm:param type="begPts" val="midR"/>
                          </dgm:alg>
                        </dgm:if>
                        <dgm:else name="Name150">
                          <dgm:alg type="conn">
                            <dgm:param type="srcNode" val="parTx5"/>
                            <dgm:param type="dstNode" val="anchor5"/>
                            <dgm:param type="dim" val="1D"/>
                            <dgm:param type="endSty" val="noArr"/>
                            <dgm:param type="begPts" val="midL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srcNode" val="parTx6"/>
                                <dgm:param type="dstNode" val="anchor5"/>
                                <dgm:param type="dim" val="1D"/>
                                <dgm:param type="endSty" val="noArr"/>
                                <dgm:param type="begPts" val="midL"/>
                              </dgm:alg>
                            </dgm:if>
                            <dgm:else name="Name170">
                              <dgm:alg type="conn">
                                <dgm:param type="srcNode" val="parTx6"/>
                                <dgm:param type="dstNode" val="anchor5"/>
                                <dgm:param type="dim" val="1D"/>
                                <dgm:param type="endSty" val="noArr"/>
                                <dgm:param type="begPts" val="midR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stNode" val="anchor6"/>
                            <dgm:param type="dim" val="1D"/>
                            <dgm:param type="endSty" val="noArr"/>
                            <dgm:param type="begPts" val="midR"/>
                          </dgm:alg>
                        </dgm:if>
                        <dgm:else name="Name184">
                          <dgm:alg type="conn">
                            <dgm:param type="srcNode" val="parTx6"/>
                            <dgm:param type="dstNode" val="anchor6"/>
                            <dgm:param type="dim" val="1D"/>
                            <dgm:param type="endSty" val="noArr"/>
                            <dgm:param type="begPts" val="midL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srcNode" val="parTx7"/>
                                <dgm:param type="dstNode" val="anchor6"/>
                                <dgm:param type="dim" val="1D"/>
                                <dgm:param type="endSty" val="noArr"/>
                                <dgm:param type="begPts" val="midL"/>
                              </dgm:alg>
                            </dgm:if>
                            <dgm:else name="Name204">
                              <dgm:alg type="conn">
                                <dgm:param type="srcNode" val="parTx7"/>
                                <dgm:param type="dstNode" val="anchor6"/>
                                <dgm:param type="dim" val="1D"/>
                                <dgm:param type="endSty" val="noArr"/>
                                <dgm:param type="begPts" val="midR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stNode" val="anchor7"/>
                            <dgm:param type="dim" val="1D"/>
                            <dgm:param type="endSty" val="noArr"/>
                            <dgm:param type="begPts" val="midR"/>
                          </dgm:alg>
                        </dgm:if>
                        <dgm:else name="Name218">
                          <dgm:alg type="conn">
                            <dgm:param type="srcNode" val="parTx7"/>
                            <dgm:param type="dstNode" val="anchor7"/>
                            <dgm:param type="dim" val="1D"/>
                            <dgm:param type="endSty" val="noArr"/>
                            <dgm:param type="begPts" val="midL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pPr/>
              <a:t>2019/10/14</a:t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pPr/>
              <a:t>‹#›</a:t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pPr/>
              <a:t>2019/10/14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418465" y="932815"/>
            <a:ext cx="11402695" cy="5652135"/>
          </a:xfrm>
          <a:prstGeom prst="rect">
            <a:avLst/>
          </a:prstGeom>
        </p:spPr>
        <p:txBody>
          <a:bodyPr/>
          <a:lstStyle>
            <a:lvl1pPr>
              <a:defRPr sz="2800" b="1">
                <a:latin typeface="+mj-ea"/>
                <a:ea typeface="+mj-ea"/>
              </a:defRPr>
            </a:lvl1pPr>
            <a:lvl2pPr>
              <a:defRPr sz="2400" b="1">
                <a:latin typeface="+mj-ea"/>
                <a:ea typeface="+mj-ea"/>
              </a:defRPr>
            </a:lvl2pPr>
            <a:lvl3pPr>
              <a:defRPr sz="2000" b="1">
                <a:latin typeface="+mj-ea"/>
                <a:ea typeface="+mj-ea"/>
              </a:defRPr>
            </a:lvl3pPr>
            <a:lvl4pPr>
              <a:defRPr sz="1800" b="0">
                <a:latin typeface="+mj-ea"/>
                <a:ea typeface="+mj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r>
              <a:t>单击此处编辑母版文本样式</a:t>
            </a:r>
          </a:p>
          <a:p>
            <a:pPr lvl="1"/>
            <a:r>
              <a:t>第二级</a:t>
            </a:r>
          </a:p>
          <a:p>
            <a:pPr lvl="2"/>
            <a:r>
              <a:t>第三级</a:t>
            </a:r>
          </a:p>
          <a:p>
            <a:pPr lvl="3"/>
            <a:r>
              <a:t>第四级</a:t>
            </a:r>
          </a:p>
          <a:p>
            <a:pPr lvl="4"/>
            <a:r>
              <a:t>第五级</a:t>
            </a:r>
          </a:p>
        </p:txBody>
      </p:sp>
    </p:spTree>
    <p:controls>
      <p:control spid="4139" name="ShockwaveFlash1" r:id="rId2" imgW="1828800" imgH="1828800"/>
    </p:controls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2019/10/14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SO_TEMPLATE" hidden="1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635" y="158750"/>
            <a:ext cx="7813675" cy="5708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7827010" y="158750"/>
            <a:ext cx="1153160" cy="57086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9001760" y="158750"/>
            <a:ext cx="798195" cy="5708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12065" y="6635750"/>
            <a:ext cx="7111365" cy="2190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7147560" y="6635750"/>
            <a:ext cx="3291205" cy="2190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10462895" y="6635750"/>
            <a:ext cx="1730375" cy="2190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8787130" y="1014730"/>
            <a:ext cx="3193415" cy="1818005"/>
            <a:chOff x="12808" y="848"/>
            <a:chExt cx="5253" cy="3344"/>
          </a:xfrm>
        </p:grpSpPr>
        <p:sp>
          <p:nvSpPr>
            <p:cNvPr id="3" name="PA_椭圆 9"/>
            <p:cNvSpPr/>
            <p:nvPr/>
          </p:nvSpPr>
          <p:spPr>
            <a:xfrm>
              <a:off x="12808" y="3864"/>
              <a:ext cx="320" cy="32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4" name="PA_椭圆 10"/>
            <p:cNvSpPr/>
            <p:nvPr/>
          </p:nvSpPr>
          <p:spPr>
            <a:xfrm>
              <a:off x="14875" y="2310"/>
              <a:ext cx="1424" cy="1424"/>
            </a:xfrm>
            <a:prstGeom prst="ellipse">
              <a:avLst/>
            </a:prstGeom>
            <a:solidFill>
              <a:srgbClr val="FC86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5" name="PA_椭圆 11"/>
            <p:cNvSpPr/>
            <p:nvPr/>
          </p:nvSpPr>
          <p:spPr>
            <a:xfrm>
              <a:off x="14061" y="848"/>
              <a:ext cx="1014" cy="101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4" name="PA_椭圆 12"/>
            <p:cNvSpPr/>
            <p:nvPr/>
          </p:nvSpPr>
          <p:spPr>
            <a:xfrm flipV="1">
              <a:off x="16505" y="3450"/>
              <a:ext cx="743" cy="743"/>
            </a:xfrm>
            <a:prstGeom prst="ellipse">
              <a:avLst/>
            </a:prstGeom>
            <a:solidFill>
              <a:srgbClr val="FC86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5" name="PA_椭圆 13"/>
            <p:cNvSpPr/>
            <p:nvPr/>
          </p:nvSpPr>
          <p:spPr>
            <a:xfrm flipV="1">
              <a:off x="15389" y="1423"/>
              <a:ext cx="506" cy="506"/>
            </a:xfrm>
            <a:prstGeom prst="ellipse">
              <a:avLst/>
            </a:prstGeom>
            <a:solidFill>
              <a:srgbClr val="FC86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6" name="PA_椭圆 14"/>
            <p:cNvSpPr/>
            <p:nvPr/>
          </p:nvSpPr>
          <p:spPr>
            <a:xfrm flipV="1">
              <a:off x="13665" y="2569"/>
              <a:ext cx="285" cy="285"/>
            </a:xfrm>
            <a:prstGeom prst="ellipse">
              <a:avLst/>
            </a:prstGeom>
            <a:solidFill>
              <a:srgbClr val="FC86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7" name="PA_椭圆 15"/>
            <p:cNvSpPr/>
            <p:nvPr/>
          </p:nvSpPr>
          <p:spPr>
            <a:xfrm flipV="1">
              <a:off x="14213" y="3518"/>
              <a:ext cx="149" cy="14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pic>
          <p:nvPicPr>
            <p:cNvPr id="23" name="PA_图片 22"/>
            <p:cNvPicPr>
              <a:picLocks noChangeAspect="1"/>
            </p:cNvPicPr>
            <p:nvPr/>
          </p:nvPicPr>
          <p:blipFill>
            <a:blip r:embed="rId5" cstate="print"/>
            <a:srcRect l="6030" r="19232"/>
            <a:stretch>
              <a:fillRect/>
            </a:stretch>
          </p:blipFill>
          <p:spPr>
            <a:xfrm>
              <a:off x="16119" y="848"/>
              <a:ext cx="1943" cy="1938"/>
            </a:xfrm>
            <a:custGeom>
              <a:avLst/>
              <a:gdLst>
                <a:gd name="connsiteX0" fmla="*/ 1237602 w 2475204"/>
                <a:gd name="connsiteY0" fmla="*/ 0 h 2467335"/>
                <a:gd name="connsiteX1" fmla="*/ 2475204 w 2475204"/>
                <a:gd name="connsiteY1" fmla="*/ 1237602 h 2467335"/>
                <a:gd name="connsiteX2" fmla="*/ 1487022 w 2475204"/>
                <a:gd name="connsiteY2" fmla="*/ 2450061 h 2467335"/>
                <a:gd name="connsiteX3" fmla="*/ 1373833 w 2475204"/>
                <a:gd name="connsiteY3" fmla="*/ 2467335 h 2467335"/>
                <a:gd name="connsiteX4" fmla="*/ 1101371 w 2475204"/>
                <a:gd name="connsiteY4" fmla="*/ 2467335 h 2467335"/>
                <a:gd name="connsiteX5" fmla="*/ 988182 w 2475204"/>
                <a:gd name="connsiteY5" fmla="*/ 2450061 h 2467335"/>
                <a:gd name="connsiteX6" fmla="*/ 0 w 2475204"/>
                <a:gd name="connsiteY6" fmla="*/ 1237602 h 2467335"/>
                <a:gd name="connsiteX7" fmla="*/ 1237602 w 2475204"/>
                <a:gd name="connsiteY7" fmla="*/ 0 h 2467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75204" h="2467335">
                  <a:moveTo>
                    <a:pt x="1237602" y="0"/>
                  </a:moveTo>
                  <a:cubicBezTo>
                    <a:pt x="1921111" y="0"/>
                    <a:pt x="2475204" y="554093"/>
                    <a:pt x="2475204" y="1237602"/>
                  </a:cubicBezTo>
                  <a:cubicBezTo>
                    <a:pt x="2475204" y="1835673"/>
                    <a:pt x="2050977" y="2334659"/>
                    <a:pt x="1487022" y="2450061"/>
                  </a:cubicBezTo>
                  <a:lnTo>
                    <a:pt x="1373833" y="2467335"/>
                  </a:lnTo>
                  <a:lnTo>
                    <a:pt x="1101371" y="2467335"/>
                  </a:lnTo>
                  <a:lnTo>
                    <a:pt x="988182" y="2450061"/>
                  </a:lnTo>
                  <a:cubicBezTo>
                    <a:pt x="424228" y="2334659"/>
                    <a:pt x="0" y="1835673"/>
                    <a:pt x="0" y="1237602"/>
                  </a:cubicBezTo>
                  <a:cubicBezTo>
                    <a:pt x="0" y="554093"/>
                    <a:pt x="554093" y="0"/>
                    <a:pt x="1237602" y="0"/>
                  </a:cubicBezTo>
                  <a:close/>
                </a:path>
              </a:pathLst>
            </a:custGeom>
            <a:effectLst>
              <a:outerShdw blurRad="63500" algn="ctr" rotWithShape="0">
                <a:prstClr val="black">
                  <a:alpha val="20000"/>
                </a:prstClr>
              </a:outerShdw>
            </a:effec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slow">
    <p:wipe/>
  </p:transition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tags" Target="../tags/tag21.xml"/><Relationship Id="rId18" Type="http://schemas.openxmlformats.org/officeDocument/2006/relationships/tags" Target="../tags/tag26.xml"/><Relationship Id="rId3" Type="http://schemas.openxmlformats.org/officeDocument/2006/relationships/tags" Target="../tags/tag11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15.xml"/><Relationship Id="rId12" Type="http://schemas.openxmlformats.org/officeDocument/2006/relationships/tags" Target="../tags/tag20.xml"/><Relationship Id="rId17" Type="http://schemas.openxmlformats.org/officeDocument/2006/relationships/tags" Target="../tags/tag25.xml"/><Relationship Id="rId2" Type="http://schemas.openxmlformats.org/officeDocument/2006/relationships/tags" Target="../tags/tag10.xml"/><Relationship Id="rId16" Type="http://schemas.openxmlformats.org/officeDocument/2006/relationships/tags" Target="../tags/tag24.xml"/><Relationship Id="rId20" Type="http://schemas.openxmlformats.org/officeDocument/2006/relationships/tags" Target="../tags/tag28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tags" Target="../tags/tag19.xml"/><Relationship Id="rId5" Type="http://schemas.openxmlformats.org/officeDocument/2006/relationships/tags" Target="../tags/tag13.xml"/><Relationship Id="rId15" Type="http://schemas.openxmlformats.org/officeDocument/2006/relationships/tags" Target="../tags/tag23.xml"/><Relationship Id="rId10" Type="http://schemas.openxmlformats.org/officeDocument/2006/relationships/tags" Target="../tags/tag18.xml"/><Relationship Id="rId19" Type="http://schemas.openxmlformats.org/officeDocument/2006/relationships/tags" Target="../tags/tag27.xml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openxmlformats.org/officeDocument/2006/relationships/tags" Target="../tags/tag2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6" Type="http://schemas.openxmlformats.org/officeDocument/2006/relationships/diagramQuickStyle" Target="../diagrams/quickStyle2.xml"/><Relationship Id="rId11" Type="http://schemas.openxmlformats.org/officeDocument/2006/relationships/diagramColors" Target="../diagrams/colors3.xml"/><Relationship Id="rId5" Type="http://schemas.openxmlformats.org/officeDocument/2006/relationships/diagramLayout" Target="../diagrams/layout2.xml"/><Relationship Id="rId10" Type="http://schemas.openxmlformats.org/officeDocument/2006/relationships/diagramQuickStyle" Target="../diagrams/quickStyle3.xml"/><Relationship Id="rId4" Type="http://schemas.openxmlformats.org/officeDocument/2006/relationships/diagramData" Target="../diagrams/data2.xml"/><Relationship Id="rId9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107" b="18256"/>
          <a:stretch>
            <a:fillRect/>
          </a:stretch>
        </p:blipFill>
        <p:spPr>
          <a:xfrm>
            <a:off x="2261870" y="3379125"/>
            <a:ext cx="6858000" cy="299275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2065" y="6623685"/>
            <a:ext cx="7111365" cy="2190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7147560" y="6623685"/>
            <a:ext cx="3291205" cy="2190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0462895" y="6623685"/>
            <a:ext cx="1730375" cy="2190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1270" y="31115"/>
            <a:ext cx="11962765" cy="938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单圆角矩形 1"/>
          <p:cNvSpPr/>
          <p:nvPr/>
        </p:nvSpPr>
        <p:spPr>
          <a:xfrm>
            <a:off x="1233805" y="1534160"/>
            <a:ext cx="8227060" cy="1510665"/>
          </a:xfrm>
          <a:prstGeom prst="snipRoundRect">
            <a:avLst/>
          </a:prstGeom>
          <a:solidFill>
            <a:srgbClr val="F8AA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单圆角矩形 2"/>
          <p:cNvSpPr/>
          <p:nvPr/>
        </p:nvSpPr>
        <p:spPr>
          <a:xfrm>
            <a:off x="1349375" y="1395730"/>
            <a:ext cx="8201660" cy="1512570"/>
          </a:xfrm>
          <a:prstGeom prst="snipRoundRect">
            <a:avLst/>
          </a:prstGeom>
          <a:solidFill>
            <a:srgbClr val="F059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261870" y="1597025"/>
            <a:ext cx="617029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000" b="1" dirty="0">
                <a:solidFill>
                  <a:schemeClr val="bg1"/>
                </a:solidFill>
                <a:latin typeface="+mn-ea"/>
              </a:rPr>
              <a:t>学习大盘点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54355" y="471805"/>
            <a:ext cx="3564890" cy="400110"/>
          </a:xfrm>
          <a:prstGeom prst="rect">
            <a:avLst/>
          </a:prstGeom>
          <a:solidFill>
            <a:srgbClr val="0070C0"/>
          </a:solidFill>
          <a:ln w="28575" cap="sq" cmpd="thickThin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</a:rPr>
              <a:t>《生涯规划指导》高中三年级</a:t>
            </a:r>
          </a:p>
        </p:txBody>
      </p:sp>
    </p:spTree>
    <p:custDataLst>
      <p:tags r:id="rId1"/>
    </p:custData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/>
          <p:cNvSpPr txBox="1"/>
          <p:nvPr>
            <p:custDataLst>
              <p:tags r:id="rId1"/>
            </p:custDataLst>
          </p:nvPr>
        </p:nvSpPr>
        <p:spPr>
          <a:xfrm>
            <a:off x="349250" y="221615"/>
            <a:ext cx="3543300" cy="462915"/>
          </a:xfrm>
          <a:prstGeom prst="rect">
            <a:avLst/>
          </a:prstGeom>
          <a:noFill/>
        </p:spPr>
        <p:txBody>
          <a:bodyPr wrap="square" rtlCol="0" anchor="ctr" anchorCtr="0"/>
          <a:lstStyle/>
          <a:p>
            <a:r>
              <a:rPr lang="zh-CN" altLang="en-US" sz="3600" b="1" dirty="0">
                <a:solidFill>
                  <a:schemeClr val="bg1"/>
                </a:solidFill>
                <a:latin typeface="+mn-ea"/>
                <a:cs typeface="+mj-cs"/>
              </a:rPr>
              <a:t>生涯知识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49250" y="904203"/>
            <a:ext cx="6035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二、学习方法误区</a:t>
            </a:r>
          </a:p>
        </p:txBody>
      </p:sp>
      <p:sp>
        <p:nvSpPr>
          <p:cNvPr id="4" name="矩形: 圆角 3"/>
          <p:cNvSpPr/>
          <p:nvPr/>
        </p:nvSpPr>
        <p:spPr>
          <a:xfrm>
            <a:off x="2224632" y="1639378"/>
            <a:ext cx="5907986" cy="5847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CN" dirty="0">
              <a:solidFill>
                <a:schemeClr val="tx1"/>
              </a:solidFill>
            </a:endParaRPr>
          </a:p>
          <a:p>
            <a:r>
              <a:rPr lang="en-US" altLang="zh-CN" dirty="0" smtClean="0">
                <a:solidFill>
                  <a:schemeClr val="tx1"/>
                </a:solidFill>
              </a:rPr>
              <a:t>1.  </a:t>
            </a:r>
            <a:r>
              <a:rPr lang="zh-CN" altLang="en-US" dirty="0" smtClean="0">
                <a:solidFill>
                  <a:schemeClr val="tx1"/>
                </a:solidFill>
              </a:rPr>
              <a:t>满眼</a:t>
            </a:r>
            <a:r>
              <a:rPr lang="zh-CN" altLang="en-US" dirty="0">
                <a:solidFill>
                  <a:schemeClr val="tx1"/>
                </a:solidFill>
              </a:rPr>
              <a:t>尽是重点标记</a:t>
            </a:r>
            <a:r>
              <a:rPr lang="zh-CN" altLang="zh-CN" dirty="0">
                <a:solidFill>
                  <a:schemeClr val="tx1"/>
                </a:solidFill>
              </a:rPr>
              <a:t>。</a:t>
            </a:r>
            <a:endParaRPr lang="en-US" altLang="zh-CN" dirty="0">
              <a:solidFill>
                <a:schemeClr val="tx1"/>
              </a:solidFill>
            </a:endParaRPr>
          </a:p>
          <a:p>
            <a:pPr algn="ctr"/>
            <a:endParaRPr lang="zh-CN" altLang="en-US" dirty="0"/>
          </a:p>
        </p:txBody>
      </p:sp>
      <p:sp>
        <p:nvSpPr>
          <p:cNvPr id="5" name="矩形: 圆角 4"/>
          <p:cNvSpPr/>
          <p:nvPr/>
        </p:nvSpPr>
        <p:spPr>
          <a:xfrm>
            <a:off x="2224632" y="2290543"/>
            <a:ext cx="5922819" cy="58477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/>
              <a:t> </a:t>
            </a:r>
            <a:r>
              <a:rPr lang="en-US" altLang="zh-CN" dirty="0" smtClean="0">
                <a:solidFill>
                  <a:schemeClr val="tx1"/>
                </a:solidFill>
              </a:rPr>
              <a:t>2. </a:t>
            </a:r>
            <a:r>
              <a:rPr lang="zh-CN" altLang="en-US" dirty="0" smtClean="0">
                <a:solidFill>
                  <a:schemeClr val="tx1"/>
                </a:solidFill>
              </a:rPr>
              <a:t>瞟</a:t>
            </a:r>
            <a:r>
              <a:rPr lang="zh-CN" altLang="en-US" dirty="0">
                <a:solidFill>
                  <a:schemeClr val="tx1"/>
                </a:solidFill>
              </a:rPr>
              <a:t>一眼解题方法就觉得胸有成竹。</a:t>
            </a:r>
          </a:p>
        </p:txBody>
      </p:sp>
      <p:sp>
        <p:nvSpPr>
          <p:cNvPr id="6" name="矩形: 圆角 5"/>
          <p:cNvSpPr/>
          <p:nvPr/>
        </p:nvSpPr>
        <p:spPr>
          <a:xfrm>
            <a:off x="2239465" y="2937499"/>
            <a:ext cx="5907987" cy="58477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CN" dirty="0">
              <a:solidFill>
                <a:schemeClr val="tx1"/>
              </a:solidFill>
            </a:endParaRPr>
          </a:p>
          <a:p>
            <a:r>
              <a:rPr lang="en-US" altLang="zh-CN" dirty="0" smtClean="0">
                <a:solidFill>
                  <a:schemeClr val="tx1"/>
                </a:solidFill>
              </a:rPr>
              <a:t>3.  </a:t>
            </a:r>
            <a:r>
              <a:rPr lang="zh-CN" altLang="en-US" dirty="0" smtClean="0">
                <a:solidFill>
                  <a:schemeClr val="tx1"/>
                </a:solidFill>
              </a:rPr>
              <a:t>与</a:t>
            </a:r>
            <a:r>
              <a:rPr lang="zh-CN" altLang="en-US" dirty="0">
                <a:solidFill>
                  <a:schemeClr val="tx1"/>
                </a:solidFill>
              </a:rPr>
              <a:t>朋友一起把学习变成了闲聊。</a:t>
            </a:r>
          </a:p>
          <a:p>
            <a:pPr algn="ctr"/>
            <a:endParaRPr lang="zh-CN" altLang="en-US" dirty="0"/>
          </a:p>
        </p:txBody>
      </p:sp>
      <p:sp>
        <p:nvSpPr>
          <p:cNvPr id="7" name="矩形: 圆角 6"/>
          <p:cNvSpPr/>
          <p:nvPr/>
        </p:nvSpPr>
        <p:spPr>
          <a:xfrm>
            <a:off x="2239465" y="3584455"/>
            <a:ext cx="5907987" cy="53323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CN" dirty="0">
              <a:solidFill>
                <a:schemeClr val="tx1"/>
              </a:solidFill>
            </a:endParaRPr>
          </a:p>
          <a:p>
            <a:r>
              <a:rPr lang="en-US" altLang="zh-CN" dirty="0" smtClean="0">
                <a:solidFill>
                  <a:schemeClr val="tx1"/>
                </a:solidFill>
              </a:rPr>
              <a:t>4.  </a:t>
            </a:r>
            <a:r>
              <a:rPr lang="zh-CN" altLang="en-US" dirty="0" smtClean="0">
                <a:solidFill>
                  <a:schemeClr val="tx1"/>
                </a:solidFill>
              </a:rPr>
              <a:t>做</a:t>
            </a:r>
            <a:r>
              <a:rPr lang="zh-CN" altLang="en-US" dirty="0">
                <a:solidFill>
                  <a:schemeClr val="tx1"/>
                </a:solidFill>
              </a:rPr>
              <a:t>题前忽视了读课本。</a:t>
            </a:r>
            <a:endParaRPr lang="en-US" altLang="zh-CN" dirty="0">
              <a:solidFill>
                <a:schemeClr val="tx1"/>
              </a:solidFill>
            </a:endParaRPr>
          </a:p>
          <a:p>
            <a:pPr algn="ctr"/>
            <a:endParaRPr lang="zh-CN" altLang="en-US" dirty="0"/>
          </a:p>
        </p:txBody>
      </p:sp>
      <p:sp>
        <p:nvSpPr>
          <p:cNvPr id="8" name="矩形: 圆角 7"/>
          <p:cNvSpPr/>
          <p:nvPr/>
        </p:nvSpPr>
        <p:spPr>
          <a:xfrm>
            <a:off x="2224631" y="4208240"/>
            <a:ext cx="5907987" cy="58477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CN" dirty="0">
              <a:solidFill>
                <a:schemeClr val="tx1"/>
              </a:solidFill>
            </a:endParaRPr>
          </a:p>
          <a:p>
            <a:r>
              <a:rPr lang="en-US" altLang="zh-CN" dirty="0" smtClean="0">
                <a:solidFill>
                  <a:schemeClr val="tx1"/>
                </a:solidFill>
              </a:rPr>
              <a:t>5.  </a:t>
            </a:r>
            <a:r>
              <a:rPr lang="zh-CN" altLang="en-US" dirty="0" smtClean="0">
                <a:solidFill>
                  <a:schemeClr val="tx1"/>
                </a:solidFill>
              </a:rPr>
              <a:t>时常</a:t>
            </a:r>
            <a:r>
              <a:rPr lang="zh-CN" altLang="en-US" dirty="0">
                <a:solidFill>
                  <a:schemeClr val="tx1"/>
                </a:solidFill>
              </a:rPr>
              <a:t>分心，学习效果不佳，却误以为是</a:t>
            </a:r>
            <a:r>
              <a:rPr lang="zh-CN" altLang="en-US" dirty="0" smtClean="0">
                <a:solidFill>
                  <a:schemeClr val="tx1"/>
                </a:solidFill>
              </a:rPr>
              <a:t>学得不够</a:t>
            </a:r>
            <a:r>
              <a:rPr lang="zh-CN" altLang="en-US" dirty="0">
                <a:solidFill>
                  <a:schemeClr val="tx1"/>
                </a:solidFill>
              </a:rPr>
              <a:t>深入</a:t>
            </a:r>
            <a:endParaRPr lang="en-US" altLang="zh-CN" dirty="0">
              <a:solidFill>
                <a:schemeClr val="tx1"/>
              </a:solidFill>
            </a:endParaRPr>
          </a:p>
          <a:p>
            <a:pPr algn="ctr"/>
            <a:endParaRPr lang="zh-CN" altLang="en-US" dirty="0"/>
          </a:p>
        </p:txBody>
      </p:sp>
      <p:sp>
        <p:nvSpPr>
          <p:cNvPr id="10" name="矩形: 圆角 9"/>
          <p:cNvSpPr/>
          <p:nvPr/>
        </p:nvSpPr>
        <p:spPr>
          <a:xfrm>
            <a:off x="2224632" y="4894204"/>
            <a:ext cx="5907986" cy="58477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CN" dirty="0">
              <a:solidFill>
                <a:schemeClr val="tx1"/>
              </a:solidFill>
            </a:endParaRPr>
          </a:p>
          <a:p>
            <a:r>
              <a:rPr lang="en-US" altLang="zh-CN" dirty="0" smtClean="0">
                <a:solidFill>
                  <a:schemeClr val="tx1"/>
                </a:solidFill>
              </a:rPr>
              <a:t>6.  </a:t>
            </a:r>
            <a:r>
              <a:rPr lang="zh-CN" altLang="en-US" dirty="0" smtClean="0">
                <a:solidFill>
                  <a:schemeClr val="tx1"/>
                </a:solidFill>
              </a:rPr>
              <a:t>熬夜</a:t>
            </a:r>
            <a:r>
              <a:rPr lang="zh-CN" altLang="en-US" dirty="0">
                <a:solidFill>
                  <a:schemeClr val="tx1"/>
                </a:solidFill>
              </a:rPr>
              <a:t>学习</a:t>
            </a:r>
            <a:r>
              <a:rPr lang="zh-CN" altLang="en-US" sz="2000" dirty="0">
                <a:solidFill>
                  <a:schemeClr val="tx1"/>
                </a:solidFill>
              </a:rPr>
              <a:t>。</a:t>
            </a:r>
            <a:endParaRPr lang="zh-CN" altLang="zh-CN" sz="2000" dirty="0">
              <a:solidFill>
                <a:schemeClr val="tx1"/>
              </a:solidFill>
            </a:endParaRPr>
          </a:p>
          <a:p>
            <a:pPr algn="ctr"/>
            <a:endParaRPr lang="zh-CN" altLang="en-US" dirty="0"/>
          </a:p>
        </p:txBody>
      </p:sp>
    </p:spTree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219" y="2411187"/>
            <a:ext cx="4000760" cy="4194674"/>
          </a:xfrm>
          <a:prstGeom prst="rect">
            <a:avLst/>
          </a:prstGeom>
        </p:spPr>
      </p:pic>
      <p:sp>
        <p:nvSpPr>
          <p:cNvPr id="2" name="文本框 6"/>
          <p:cNvSpPr txBox="1"/>
          <p:nvPr>
            <p:custDataLst>
              <p:tags r:id="rId1"/>
            </p:custDataLst>
          </p:nvPr>
        </p:nvSpPr>
        <p:spPr>
          <a:xfrm>
            <a:off x="349250" y="221615"/>
            <a:ext cx="3543300" cy="462915"/>
          </a:xfrm>
          <a:prstGeom prst="rect">
            <a:avLst/>
          </a:prstGeom>
          <a:noFill/>
        </p:spPr>
        <p:txBody>
          <a:bodyPr wrap="square" rtlCol="0" anchor="ctr" anchorCtr="0"/>
          <a:lstStyle/>
          <a:p>
            <a:r>
              <a:rPr lang="zh-CN" altLang="en-US" sz="3600" b="1" dirty="0">
                <a:solidFill>
                  <a:schemeClr val="bg1"/>
                </a:solidFill>
                <a:latin typeface="+mn-ea"/>
                <a:cs typeface="+mj-cs"/>
              </a:rPr>
              <a:t>生涯行动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75859" y="1326233"/>
            <a:ext cx="735195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</a:rPr>
              <a:t>评估学习策略：</a:t>
            </a:r>
            <a:endParaRPr lang="en-US" altLang="zh-CN" sz="3200" dirty="0">
              <a:solidFill>
                <a:srgbClr val="FF0000"/>
              </a:solidFill>
            </a:endParaRPr>
          </a:p>
          <a:p>
            <a:endParaRPr lang="en-US" altLang="zh-CN" sz="3200" dirty="0">
              <a:solidFill>
                <a:srgbClr val="FF0000"/>
              </a:solidFill>
            </a:endParaRPr>
          </a:p>
          <a:p>
            <a:r>
              <a:rPr lang="en-US" altLang="zh-CN" sz="3200" dirty="0" smtClean="0"/>
              <a:t>1.  </a:t>
            </a:r>
            <a:r>
              <a:rPr lang="zh-CN" altLang="en-US" sz="3200" dirty="0" smtClean="0"/>
              <a:t>请</a:t>
            </a:r>
            <a:r>
              <a:rPr lang="zh-CN" altLang="en-US" sz="3200" dirty="0"/>
              <a:t>你对自己学案</a:t>
            </a:r>
            <a:r>
              <a:rPr lang="zh-CN" altLang="en-US" sz="3200"/>
              <a:t>上</a:t>
            </a:r>
            <a:r>
              <a:rPr lang="zh-CN" altLang="en-US" sz="3200" smtClean="0"/>
              <a:t>列出的十</a:t>
            </a:r>
            <a:r>
              <a:rPr lang="zh-CN" altLang="en-US" sz="3200" dirty="0"/>
              <a:t>项学习策略用</a:t>
            </a:r>
            <a:r>
              <a:rPr lang="en-US" altLang="zh-CN" sz="3200" dirty="0"/>
              <a:t>1~10</a:t>
            </a:r>
            <a:r>
              <a:rPr lang="zh-CN" altLang="en-US" sz="3200" dirty="0"/>
              <a:t>进行评价。</a:t>
            </a:r>
            <a:endParaRPr lang="en-US" altLang="zh-CN" sz="3200" dirty="0"/>
          </a:p>
          <a:p>
            <a:endParaRPr lang="en-US" altLang="zh-CN" sz="3200" dirty="0"/>
          </a:p>
          <a:p>
            <a:r>
              <a:rPr lang="en-US" altLang="zh-CN" sz="3200" dirty="0" smtClean="0"/>
              <a:t>2.  </a:t>
            </a:r>
            <a:r>
              <a:rPr lang="zh-CN" altLang="en-US" sz="3200" dirty="0" smtClean="0"/>
              <a:t>思考</a:t>
            </a:r>
            <a:r>
              <a:rPr lang="zh-CN" altLang="en-US" sz="3200" dirty="0"/>
              <a:t>自己需要</a:t>
            </a:r>
            <a:r>
              <a:rPr lang="zh-CN" altLang="en-US" sz="3200" dirty="0" smtClean="0"/>
              <a:t>提升的方面</a:t>
            </a:r>
            <a:r>
              <a:rPr lang="zh-CN" altLang="en-US" sz="3200" dirty="0"/>
              <a:t>，以及如何提升？</a:t>
            </a:r>
            <a:endParaRPr lang="en-US" altLang="zh-CN" sz="3200" dirty="0"/>
          </a:p>
          <a:p>
            <a:endParaRPr lang="en-US" altLang="zh-CN" sz="3200" dirty="0"/>
          </a:p>
          <a:p>
            <a:r>
              <a:rPr lang="en-US" altLang="zh-CN" sz="3200" dirty="0" smtClean="0"/>
              <a:t>3.  </a:t>
            </a:r>
            <a:r>
              <a:rPr lang="zh-CN" altLang="en-US" sz="3200" dirty="0" smtClean="0"/>
              <a:t>尝试</a:t>
            </a:r>
            <a:r>
              <a:rPr lang="zh-CN" altLang="en-US" sz="3200" dirty="0"/>
              <a:t>制作属于自己的“学科质量提升智慧攻略书”</a:t>
            </a:r>
            <a:endParaRPr lang="zh-CN" altLang="en-US" sz="2800" dirty="0"/>
          </a:p>
        </p:txBody>
      </p:sp>
    </p:spTree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/>
          <p:cNvSpPr txBox="1"/>
          <p:nvPr>
            <p:custDataLst>
              <p:tags r:id="rId1"/>
            </p:custDataLst>
          </p:nvPr>
        </p:nvSpPr>
        <p:spPr>
          <a:xfrm>
            <a:off x="349250" y="221615"/>
            <a:ext cx="3543300" cy="462915"/>
          </a:xfrm>
          <a:prstGeom prst="rect">
            <a:avLst/>
          </a:prstGeom>
          <a:noFill/>
        </p:spPr>
        <p:txBody>
          <a:bodyPr wrap="square" rtlCol="0" anchor="ctr" anchorCtr="0"/>
          <a:lstStyle/>
          <a:p>
            <a:r>
              <a:rPr lang="zh-CN" altLang="en-US" sz="3600" b="1" dirty="0">
                <a:solidFill>
                  <a:schemeClr val="bg1"/>
                </a:solidFill>
                <a:latin typeface="+mn-ea"/>
                <a:cs typeface="+mj-cs"/>
              </a:rPr>
              <a:t>生涯拓展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0" y="1410640"/>
            <a:ext cx="8742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     推荐书目：</a:t>
            </a:r>
            <a:r>
              <a:rPr lang="en-US" altLang="zh-CN" sz="2800" dirty="0"/>
              <a:t>《</a:t>
            </a:r>
            <a:r>
              <a:rPr lang="zh-CN" altLang="en-US" sz="2800" dirty="0"/>
              <a:t>学习之道</a:t>
            </a:r>
            <a:r>
              <a:rPr lang="en-US" altLang="zh-CN" sz="2800" dirty="0"/>
              <a:t>》</a:t>
            </a:r>
            <a:endParaRPr lang="zh-CN" altLang="en-US" sz="28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4" y="1933860"/>
            <a:ext cx="4979963" cy="4486901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5239" y="485934"/>
            <a:ext cx="506254" cy="516207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1" name="任意多边形 10"/>
          <p:cNvSpPr/>
          <p:nvPr/>
        </p:nvSpPr>
        <p:spPr>
          <a:xfrm>
            <a:off x="-12700" y="-33020"/>
            <a:ext cx="12238990" cy="4401185"/>
          </a:xfrm>
          <a:custGeom>
            <a:avLst/>
            <a:gdLst>
              <a:gd name="connsiteX0" fmla="*/ 0 w 19239"/>
              <a:gd name="connsiteY0" fmla="*/ 0 h 8143"/>
              <a:gd name="connsiteX1" fmla="*/ 28 w 19239"/>
              <a:gd name="connsiteY1" fmla="*/ 6818 h 8143"/>
              <a:gd name="connsiteX2" fmla="*/ 3345 w 19239"/>
              <a:gd name="connsiteY2" fmla="*/ 8143 h 8143"/>
              <a:gd name="connsiteX3" fmla="*/ 11242 w 19239"/>
              <a:gd name="connsiteY3" fmla="*/ 4690 h 8143"/>
              <a:gd name="connsiteX4" fmla="*/ 19222 w 19239"/>
              <a:gd name="connsiteY4" fmla="*/ 4802 h 8143"/>
              <a:gd name="connsiteX5" fmla="*/ 19239 w 19239"/>
              <a:gd name="connsiteY5" fmla="*/ 49 h 8143"/>
              <a:gd name="connsiteX6" fmla="*/ 0 w 19239"/>
              <a:gd name="connsiteY6" fmla="*/ 0 h 8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39" h="8143">
                <a:moveTo>
                  <a:pt x="0" y="0"/>
                </a:moveTo>
                <a:lnTo>
                  <a:pt x="28" y="6818"/>
                </a:lnTo>
                <a:cubicBezTo>
                  <a:pt x="140" y="6912"/>
                  <a:pt x="1306" y="7652"/>
                  <a:pt x="3345" y="8143"/>
                </a:cubicBezTo>
                <a:cubicBezTo>
                  <a:pt x="7488" y="7910"/>
                  <a:pt x="8807" y="6042"/>
                  <a:pt x="11242" y="4690"/>
                </a:cubicBezTo>
                <a:cubicBezTo>
                  <a:pt x="13928" y="3278"/>
                  <a:pt x="17407" y="3967"/>
                  <a:pt x="19222" y="4802"/>
                </a:cubicBezTo>
                <a:lnTo>
                  <a:pt x="19239" y="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2" name="任意多边形 11"/>
          <p:cNvSpPr/>
          <p:nvPr/>
        </p:nvSpPr>
        <p:spPr>
          <a:xfrm>
            <a:off x="5151120" y="1703070"/>
            <a:ext cx="7075170" cy="1783715"/>
          </a:xfrm>
          <a:custGeom>
            <a:avLst/>
            <a:gdLst>
              <a:gd name="connsiteX0" fmla="*/ 14854 w 14854"/>
              <a:gd name="connsiteY0" fmla="*/ 679 h 3326"/>
              <a:gd name="connsiteX1" fmla="*/ 14837 w 14854"/>
              <a:gd name="connsiteY1" fmla="*/ 3245 h 3326"/>
              <a:gd name="connsiteX2" fmla="*/ 6767 w 14854"/>
              <a:gd name="connsiteY2" fmla="*/ 2130 h 3326"/>
              <a:gd name="connsiteX3" fmla="*/ 4215 w 14854"/>
              <a:gd name="connsiteY3" fmla="*/ 3012 h 3326"/>
              <a:gd name="connsiteX4" fmla="*/ 1515 w 14854"/>
              <a:gd name="connsiteY4" fmla="*/ 3284 h 3326"/>
              <a:gd name="connsiteX5" fmla="*/ 0 w 14854"/>
              <a:gd name="connsiteY5" fmla="*/ 2956 h 3326"/>
              <a:gd name="connsiteX6" fmla="*/ 1581 w 14854"/>
              <a:gd name="connsiteY6" fmla="*/ 2962 h 3326"/>
              <a:gd name="connsiteX7" fmla="*/ 3702 w 14854"/>
              <a:gd name="connsiteY7" fmla="*/ 2405 h 3326"/>
              <a:gd name="connsiteX8" fmla="*/ 6178 w 14854"/>
              <a:gd name="connsiteY8" fmla="*/ 1035 h 3326"/>
              <a:gd name="connsiteX9" fmla="*/ 12653 w 14854"/>
              <a:gd name="connsiteY9" fmla="*/ 106 h 3326"/>
              <a:gd name="connsiteX10" fmla="*/ 14854 w 14854"/>
              <a:gd name="connsiteY10" fmla="*/ 679 h 3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854" h="3326">
                <a:moveTo>
                  <a:pt x="14854" y="679"/>
                </a:moveTo>
                <a:lnTo>
                  <a:pt x="14837" y="3245"/>
                </a:lnTo>
                <a:cubicBezTo>
                  <a:pt x="14406" y="2900"/>
                  <a:pt x="11037" y="976"/>
                  <a:pt x="6767" y="2130"/>
                </a:cubicBezTo>
                <a:cubicBezTo>
                  <a:pt x="5613" y="2405"/>
                  <a:pt x="5386" y="2616"/>
                  <a:pt x="4215" y="3012"/>
                </a:cubicBezTo>
                <a:cubicBezTo>
                  <a:pt x="3044" y="3408"/>
                  <a:pt x="2201" y="3338"/>
                  <a:pt x="1515" y="3284"/>
                </a:cubicBezTo>
                <a:cubicBezTo>
                  <a:pt x="978" y="3255"/>
                  <a:pt x="616" y="3237"/>
                  <a:pt x="0" y="2956"/>
                </a:cubicBezTo>
                <a:cubicBezTo>
                  <a:pt x="516" y="2956"/>
                  <a:pt x="941" y="3055"/>
                  <a:pt x="1581" y="2962"/>
                </a:cubicBezTo>
                <a:cubicBezTo>
                  <a:pt x="2579" y="2826"/>
                  <a:pt x="2685" y="2838"/>
                  <a:pt x="3702" y="2405"/>
                </a:cubicBezTo>
                <a:cubicBezTo>
                  <a:pt x="4649" y="1992"/>
                  <a:pt x="5283" y="1483"/>
                  <a:pt x="6178" y="1035"/>
                </a:cubicBezTo>
                <a:cubicBezTo>
                  <a:pt x="7073" y="587"/>
                  <a:pt x="9416" y="-307"/>
                  <a:pt x="12653" y="106"/>
                </a:cubicBezTo>
                <a:cubicBezTo>
                  <a:pt x="13597" y="269"/>
                  <a:pt x="14154" y="484"/>
                  <a:pt x="14854" y="67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3" name="任意多边形 12"/>
          <p:cNvSpPr/>
          <p:nvPr/>
        </p:nvSpPr>
        <p:spPr>
          <a:xfrm>
            <a:off x="-2540" y="3644900"/>
            <a:ext cx="4368800" cy="876935"/>
          </a:xfrm>
          <a:custGeom>
            <a:avLst/>
            <a:gdLst>
              <a:gd name="connsiteX0" fmla="*/ 1 w 8799"/>
              <a:gd name="connsiteY0" fmla="*/ 0 h 1840"/>
              <a:gd name="connsiteX1" fmla="*/ 0 w 8799"/>
              <a:gd name="connsiteY1" fmla="*/ 806 h 1840"/>
              <a:gd name="connsiteX2" fmla="*/ 4360 w 8799"/>
              <a:gd name="connsiteY2" fmla="*/ 1840 h 1840"/>
              <a:gd name="connsiteX3" fmla="*/ 6600 w 8799"/>
              <a:gd name="connsiteY3" fmla="*/ 1700 h 1840"/>
              <a:gd name="connsiteX4" fmla="*/ 8799 w 8799"/>
              <a:gd name="connsiteY4" fmla="*/ 898 h 1840"/>
              <a:gd name="connsiteX5" fmla="*/ 5703 w 8799"/>
              <a:gd name="connsiteY5" fmla="*/ 1534 h 1840"/>
              <a:gd name="connsiteX6" fmla="*/ 2180 w 8799"/>
              <a:gd name="connsiteY6" fmla="*/ 968 h 1840"/>
              <a:gd name="connsiteX7" fmla="*/ 1 w 8799"/>
              <a:gd name="connsiteY7" fmla="*/ 0 h 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99" h="1841">
                <a:moveTo>
                  <a:pt x="1" y="0"/>
                </a:moveTo>
                <a:lnTo>
                  <a:pt x="0" y="806"/>
                </a:lnTo>
                <a:cubicBezTo>
                  <a:pt x="1151" y="1199"/>
                  <a:pt x="2890" y="1840"/>
                  <a:pt x="4360" y="1840"/>
                </a:cubicBezTo>
                <a:cubicBezTo>
                  <a:pt x="5830" y="1840"/>
                  <a:pt x="5620" y="1860"/>
                  <a:pt x="6600" y="1700"/>
                </a:cubicBezTo>
                <a:cubicBezTo>
                  <a:pt x="7580" y="1540"/>
                  <a:pt x="8070" y="1250"/>
                  <a:pt x="8799" y="898"/>
                </a:cubicBezTo>
                <a:cubicBezTo>
                  <a:pt x="8020" y="1220"/>
                  <a:pt x="7370" y="1520"/>
                  <a:pt x="5703" y="1534"/>
                </a:cubicBezTo>
                <a:cubicBezTo>
                  <a:pt x="4070" y="1580"/>
                  <a:pt x="2590" y="1130"/>
                  <a:pt x="2180" y="968"/>
                </a:cubicBezTo>
                <a:cubicBezTo>
                  <a:pt x="1770" y="806"/>
                  <a:pt x="727" y="323"/>
                  <a:pt x="1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" name="矩形 3"/>
          <p:cNvSpPr/>
          <p:nvPr/>
        </p:nvSpPr>
        <p:spPr>
          <a:xfrm>
            <a:off x="4124801" y="672941"/>
            <a:ext cx="4454525" cy="15684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</a:t>
            </a:r>
            <a:r>
              <a:rPr lang="zh-CN" altLang="en-US" sz="4800" b="1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谢谢大家！</a:t>
            </a:r>
          </a:p>
          <a:p>
            <a:pPr algn="ctr"/>
            <a:r>
              <a:rPr lang="zh-CN" altLang="en-US" sz="4800" b="1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祝愿梦想成真！</a:t>
            </a:r>
          </a:p>
        </p:txBody>
      </p:sp>
      <p:sp>
        <p:nvSpPr>
          <p:cNvPr id="6" name="Text Box 6"/>
          <p:cNvSpPr txBox="1"/>
          <p:nvPr/>
        </p:nvSpPr>
        <p:spPr>
          <a:xfrm>
            <a:off x="3673475" y="6049645"/>
            <a:ext cx="536702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342900" indent="-342900" algn="ctr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3200" b="1" dirty="0">
                <a:solidFill>
                  <a:srgbClr val="0000FF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华文行楷" panose="02010800040101010101" pitchFamily="2" charset="-122"/>
              </a:rPr>
              <a:t>生涯规划，成就更好的自己！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图示 5"/>
          <p:cNvGraphicFramePr/>
          <p:nvPr/>
        </p:nvGraphicFramePr>
        <p:xfrm>
          <a:off x="2457076" y="1892151"/>
          <a:ext cx="5599430" cy="3146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标题 1"/>
          <p:cNvSpPr>
            <a:spLocks noGrp="1"/>
          </p:cNvSpPr>
          <p:nvPr/>
        </p:nvSpPr>
        <p:spPr>
          <a:xfrm>
            <a:off x="3542665" y="2756535"/>
            <a:ext cx="2306320" cy="622935"/>
          </a:xfrm>
        </p:spPr>
        <p:txBody>
          <a:bodyPr anchor="b">
            <a:noAutofit/>
          </a:bodyPr>
          <a:lstStyle>
            <a:lvl1pPr>
              <a:defRPr sz="3600" b="1">
                <a:solidFill>
                  <a:srgbClr val="2C7BBE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/>
            <a:endParaRPr lang="en-US" altLang="zh-CN" sz="2800" b="0" noProof="1">
              <a:solidFill>
                <a:schemeClr val="tx1"/>
              </a:solidFill>
            </a:endParaRPr>
          </a:p>
        </p:txBody>
      </p:sp>
      <p:sp>
        <p:nvSpPr>
          <p:cNvPr id="4" name="标题 1"/>
          <p:cNvSpPr>
            <a:spLocks noGrp="1"/>
          </p:cNvSpPr>
          <p:nvPr/>
        </p:nvSpPr>
        <p:spPr>
          <a:xfrm>
            <a:off x="6099810" y="2756535"/>
            <a:ext cx="2306320" cy="622935"/>
          </a:xfrm>
        </p:spPr>
        <p:txBody>
          <a:bodyPr anchor="b">
            <a:noAutofit/>
          </a:bodyPr>
          <a:lstStyle>
            <a:lvl1pPr>
              <a:defRPr sz="3600" b="1">
                <a:solidFill>
                  <a:srgbClr val="2C7BBE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/>
            <a:endParaRPr lang="en-US" altLang="zh-CN" sz="2800" b="0" noProof="1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312420" y="1190625"/>
            <a:ext cx="2494280" cy="93662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5400" b="1" dirty="0">
                <a:solidFill>
                  <a:schemeClr val="accent5"/>
                </a:solidFill>
                <a:uFillTx/>
                <a:latin typeface="+mj-ea"/>
              </a:rPr>
              <a:t>关键词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74862CB-D6D8-45AE-826E-50DF2490B4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B74862CB-D6D8-45AE-826E-50DF2490B4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B74862CB-D6D8-45AE-826E-50DF2490B4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16EE107-551D-466F-A89B-3097AF9804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316EE107-551D-466F-A89B-3097AF9804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316EE107-551D-466F-A89B-3097AF9804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25C8AF0-DA7D-4295-9CC7-ED454D957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graphicEl>
                                              <a:dgm id="{825C8AF0-DA7D-4295-9CC7-ED454D957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graphicEl>
                                              <a:dgm id="{825C8AF0-DA7D-4295-9CC7-ED454D957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/>
        </p:nvSpPr>
        <p:spPr>
          <a:xfrm>
            <a:off x="1177289" y="2457450"/>
            <a:ext cx="5270403" cy="426427"/>
          </a:xfrm>
        </p:spPr>
        <p:txBody>
          <a:bodyPr anchor="b">
            <a:noAutofit/>
          </a:bodyPr>
          <a:lstStyle>
            <a:lvl1pPr>
              <a:defRPr sz="3600" b="1">
                <a:solidFill>
                  <a:srgbClr val="2C7BBE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/>
            <a:r>
              <a:rPr lang="en-US" altLang="zh-CN" sz="2400" b="0" noProof="1" smtClean="0">
                <a:solidFill>
                  <a:schemeClr val="tx1"/>
                </a:solidFill>
              </a:rPr>
              <a:t>1.   </a:t>
            </a:r>
            <a:r>
              <a:rPr lang="zh-CN" altLang="en-US" sz="2400" b="0" noProof="1" smtClean="0">
                <a:solidFill>
                  <a:schemeClr val="tx1"/>
                </a:solidFill>
              </a:rPr>
              <a:t>进入</a:t>
            </a:r>
            <a:r>
              <a:rPr lang="zh-CN" altLang="en-US" sz="2400" b="0" noProof="1">
                <a:solidFill>
                  <a:schemeClr val="tx1"/>
                </a:solidFill>
              </a:rPr>
              <a:t>高三，你的学习状态怎么样？</a:t>
            </a:r>
            <a:endParaRPr lang="zh-CN" altLang="zh-CN" sz="2400" b="0" noProof="1">
              <a:solidFill>
                <a:schemeClr val="tx1"/>
              </a:solidFill>
            </a:endParaRPr>
          </a:p>
        </p:txBody>
      </p:sp>
      <p:sp>
        <p:nvSpPr>
          <p:cNvPr id="3" name="标题 1"/>
          <p:cNvSpPr>
            <a:spLocks noGrp="1"/>
          </p:cNvSpPr>
          <p:nvPr/>
        </p:nvSpPr>
        <p:spPr>
          <a:xfrm>
            <a:off x="1177289" y="3117532"/>
            <a:ext cx="5982635" cy="622935"/>
          </a:xfrm>
        </p:spPr>
        <p:txBody>
          <a:bodyPr anchor="b">
            <a:noAutofit/>
          </a:bodyPr>
          <a:lstStyle>
            <a:lvl1pPr>
              <a:defRPr sz="3600" b="1">
                <a:solidFill>
                  <a:srgbClr val="2C7BBE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/>
            <a:r>
              <a:rPr lang="en-US" altLang="zh-CN" sz="2400" b="0" noProof="1" smtClean="0">
                <a:solidFill>
                  <a:schemeClr val="tx1"/>
                </a:solidFill>
              </a:rPr>
              <a:t>2.   </a:t>
            </a:r>
            <a:r>
              <a:rPr lang="zh-CN" altLang="en-US" sz="2400" b="0" noProof="1" smtClean="0">
                <a:solidFill>
                  <a:schemeClr val="tx1"/>
                </a:solidFill>
              </a:rPr>
              <a:t>如何</a:t>
            </a:r>
            <a:r>
              <a:rPr lang="zh-CN" altLang="en-US" sz="2400" b="0" noProof="1">
                <a:solidFill>
                  <a:schemeClr val="tx1"/>
                </a:solidFill>
              </a:rPr>
              <a:t>评估和诊断自己的学习状态？</a:t>
            </a:r>
            <a:endParaRPr lang="en-US" altLang="zh-CN" sz="2400" b="0" noProof="1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312420" y="1190625"/>
            <a:ext cx="2494280" cy="93662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5400" b="1">
                <a:solidFill>
                  <a:schemeClr val="accent5"/>
                </a:solidFill>
                <a:uFillTx/>
                <a:latin typeface="+mj-ea"/>
              </a:rPr>
              <a:t>思考</a:t>
            </a:r>
          </a:p>
        </p:txBody>
      </p:sp>
      <p:sp>
        <p:nvSpPr>
          <p:cNvPr id="6" name="标题 1"/>
          <p:cNvSpPr>
            <a:spLocks noGrp="1"/>
          </p:cNvSpPr>
          <p:nvPr/>
        </p:nvSpPr>
        <p:spPr>
          <a:xfrm>
            <a:off x="1177289" y="3962400"/>
            <a:ext cx="5982635" cy="622935"/>
          </a:xfrm>
        </p:spPr>
        <p:txBody>
          <a:bodyPr anchor="b">
            <a:noAutofit/>
          </a:bodyPr>
          <a:lstStyle>
            <a:lvl1pPr>
              <a:defRPr sz="3600" b="1">
                <a:solidFill>
                  <a:srgbClr val="2C7BBE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/>
            <a:r>
              <a:rPr lang="en-US" altLang="zh-CN" sz="2400" b="0" noProof="1" smtClean="0">
                <a:solidFill>
                  <a:schemeClr val="tx1"/>
                </a:solidFill>
              </a:rPr>
              <a:t>3.   </a:t>
            </a:r>
            <a:r>
              <a:rPr lang="zh-CN" altLang="en-US" sz="2400" b="0" noProof="1" smtClean="0">
                <a:solidFill>
                  <a:schemeClr val="tx1"/>
                </a:solidFill>
              </a:rPr>
              <a:t>怎样</a:t>
            </a:r>
            <a:r>
              <a:rPr lang="zh-CN" altLang="en-US" sz="2400" b="0" noProof="1">
                <a:solidFill>
                  <a:schemeClr val="tx1"/>
                </a:solidFill>
              </a:rPr>
              <a:t>制定合理的学习目标与行动计划？</a:t>
            </a:r>
            <a:endParaRPr lang="en-US" altLang="zh-CN" sz="2400" b="0" noProof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同心圆 2"/>
          <p:cNvSpPr/>
          <p:nvPr>
            <p:custDataLst>
              <p:tags r:id="rId1"/>
            </p:custDataLst>
          </p:nvPr>
        </p:nvSpPr>
        <p:spPr>
          <a:xfrm>
            <a:off x="1047145" y="3054866"/>
            <a:ext cx="1204081" cy="1204081"/>
          </a:xfrm>
          <a:prstGeom prst="donut">
            <a:avLst>
              <a:gd name="adj" fmla="val 10146"/>
            </a:avLst>
          </a:prstGeom>
          <a:solidFill>
            <a:schemeClr val="accent2"/>
          </a:solidFill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endParaRPr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椭圆 3"/>
          <p:cNvSpPr/>
          <p:nvPr>
            <p:custDataLst>
              <p:tags r:id="rId2"/>
            </p:custDataLst>
          </p:nvPr>
        </p:nvSpPr>
        <p:spPr>
          <a:xfrm>
            <a:off x="882710" y="2897281"/>
            <a:ext cx="1522402" cy="1522402"/>
          </a:xfrm>
          <a:prstGeom prst="ellipse">
            <a:avLst/>
          </a:prstGeom>
          <a:noFill/>
          <a:ln w="76200">
            <a:solidFill>
              <a:schemeClr val="accent2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同心圆 5"/>
          <p:cNvSpPr/>
          <p:nvPr>
            <p:custDataLst>
              <p:tags r:id="rId3"/>
            </p:custDataLst>
          </p:nvPr>
        </p:nvSpPr>
        <p:spPr>
          <a:xfrm>
            <a:off x="3227152" y="3054866"/>
            <a:ext cx="1204081" cy="1204081"/>
          </a:xfrm>
          <a:prstGeom prst="donut">
            <a:avLst>
              <a:gd name="adj" fmla="val 10146"/>
            </a:avLst>
          </a:prstGeom>
          <a:solidFill>
            <a:schemeClr val="accent1"/>
          </a:solidFill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椭圆 6"/>
          <p:cNvSpPr/>
          <p:nvPr>
            <p:custDataLst>
              <p:tags r:id="rId4"/>
            </p:custDataLst>
          </p:nvPr>
        </p:nvSpPr>
        <p:spPr>
          <a:xfrm>
            <a:off x="3062717" y="2897281"/>
            <a:ext cx="1522402" cy="1522402"/>
          </a:xfrm>
          <a:prstGeom prst="ellipse">
            <a:avLst/>
          </a:prstGeom>
          <a:noFill/>
          <a:ln w="76200">
            <a:solidFill>
              <a:schemeClr val="accent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同心圆 8"/>
          <p:cNvSpPr/>
          <p:nvPr>
            <p:custDataLst>
              <p:tags r:id="rId5"/>
            </p:custDataLst>
          </p:nvPr>
        </p:nvSpPr>
        <p:spPr>
          <a:xfrm>
            <a:off x="5407159" y="3054866"/>
            <a:ext cx="1204081" cy="1204081"/>
          </a:xfrm>
          <a:prstGeom prst="donut">
            <a:avLst>
              <a:gd name="adj" fmla="val 10146"/>
            </a:avLst>
          </a:prstGeom>
          <a:solidFill>
            <a:schemeClr val="accent3"/>
          </a:soli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endParaRPr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椭圆 9"/>
          <p:cNvSpPr/>
          <p:nvPr>
            <p:custDataLst>
              <p:tags r:id="rId6"/>
            </p:custDataLst>
          </p:nvPr>
        </p:nvSpPr>
        <p:spPr>
          <a:xfrm>
            <a:off x="5242724" y="2897281"/>
            <a:ext cx="1522402" cy="1522402"/>
          </a:xfrm>
          <a:prstGeom prst="ellipse">
            <a:avLst/>
          </a:prstGeom>
          <a:noFill/>
          <a:ln w="76200">
            <a:solidFill>
              <a:schemeClr val="accent3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同心圆 11"/>
          <p:cNvSpPr/>
          <p:nvPr>
            <p:custDataLst>
              <p:tags r:id="rId7"/>
            </p:custDataLst>
          </p:nvPr>
        </p:nvSpPr>
        <p:spPr>
          <a:xfrm>
            <a:off x="7587166" y="3054866"/>
            <a:ext cx="1204081" cy="1204081"/>
          </a:xfrm>
          <a:prstGeom prst="donut">
            <a:avLst>
              <a:gd name="adj" fmla="val 10146"/>
            </a:avLst>
          </a:prstGeom>
          <a:solidFill>
            <a:schemeClr val="accent1"/>
          </a:solidFill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04</a:t>
            </a:r>
            <a:endParaRPr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椭圆 12"/>
          <p:cNvSpPr/>
          <p:nvPr>
            <p:custDataLst>
              <p:tags r:id="rId8"/>
            </p:custDataLst>
          </p:nvPr>
        </p:nvSpPr>
        <p:spPr>
          <a:xfrm>
            <a:off x="7422731" y="2897281"/>
            <a:ext cx="1522402" cy="1522402"/>
          </a:xfrm>
          <a:prstGeom prst="ellipse">
            <a:avLst/>
          </a:prstGeom>
          <a:noFill/>
          <a:ln w="76200">
            <a:solidFill>
              <a:schemeClr val="accent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同心圆 14"/>
          <p:cNvSpPr/>
          <p:nvPr>
            <p:custDataLst>
              <p:tags r:id="rId9"/>
            </p:custDataLst>
          </p:nvPr>
        </p:nvSpPr>
        <p:spPr>
          <a:xfrm>
            <a:off x="9767172" y="3054866"/>
            <a:ext cx="1204081" cy="1204081"/>
          </a:xfrm>
          <a:prstGeom prst="donut">
            <a:avLst>
              <a:gd name="adj" fmla="val 10146"/>
            </a:avLst>
          </a:prstGeom>
          <a:solidFill>
            <a:schemeClr val="accent2"/>
          </a:soli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05</a:t>
            </a:r>
            <a:endParaRPr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椭圆 15"/>
          <p:cNvSpPr/>
          <p:nvPr>
            <p:custDataLst>
              <p:tags r:id="rId10"/>
            </p:custDataLst>
          </p:nvPr>
        </p:nvSpPr>
        <p:spPr>
          <a:xfrm>
            <a:off x="9602737" y="2897281"/>
            <a:ext cx="1522402" cy="1522402"/>
          </a:xfrm>
          <a:prstGeom prst="ellipse">
            <a:avLst/>
          </a:prstGeom>
          <a:noFill/>
          <a:ln w="76200">
            <a:solidFill>
              <a:schemeClr val="accent2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38" name="直接连接符 37"/>
          <p:cNvCxnSpPr/>
          <p:nvPr>
            <p:custDataLst>
              <p:tags r:id="rId11"/>
            </p:custDataLst>
          </p:nvPr>
        </p:nvCxnSpPr>
        <p:spPr>
          <a:xfrm>
            <a:off x="2733915" y="4878918"/>
            <a:ext cx="0" cy="135510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>
            <p:custDataLst>
              <p:tags r:id="rId12"/>
            </p:custDataLst>
          </p:nvPr>
        </p:nvCxnSpPr>
        <p:spPr>
          <a:xfrm>
            <a:off x="4913921" y="4878918"/>
            <a:ext cx="0" cy="135510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>
            <p:custDataLst>
              <p:tags r:id="rId13"/>
            </p:custDataLst>
          </p:nvPr>
        </p:nvCxnSpPr>
        <p:spPr>
          <a:xfrm>
            <a:off x="7093928" y="4878918"/>
            <a:ext cx="0" cy="135510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>
            <p:custDataLst>
              <p:tags r:id="rId14"/>
            </p:custDataLst>
          </p:nvPr>
        </p:nvCxnSpPr>
        <p:spPr>
          <a:xfrm>
            <a:off x="9273935" y="4878918"/>
            <a:ext cx="0" cy="135510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>
            <p:custDataLst>
              <p:tags r:id="rId15"/>
            </p:custDataLst>
          </p:nvPr>
        </p:nvSpPr>
        <p:spPr>
          <a:xfrm>
            <a:off x="312420" y="1190625"/>
            <a:ext cx="2494280" cy="93662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5400" b="1">
                <a:solidFill>
                  <a:schemeClr val="accent5"/>
                </a:solidFill>
                <a:uFillTx/>
                <a:latin typeface="+mj-ea"/>
              </a:rPr>
              <a:t>目录</a:t>
            </a:r>
          </a:p>
        </p:txBody>
      </p:sp>
      <p:sp>
        <p:nvSpPr>
          <p:cNvPr id="14" name="文本框 13"/>
          <p:cNvSpPr txBox="1"/>
          <p:nvPr>
            <p:custDataLst>
              <p:tags r:id="rId16"/>
            </p:custDataLst>
          </p:nvPr>
        </p:nvSpPr>
        <p:spPr>
          <a:xfrm>
            <a:off x="614680" y="5153025"/>
            <a:ext cx="2240280" cy="825500"/>
          </a:xfrm>
          <a:prstGeom prst="rect">
            <a:avLst/>
          </a:prstGeom>
        </p:spPr>
        <p:txBody>
          <a:bodyPr wrap="square" anchor="ctr" anchorCtr="0"/>
          <a:lstStyle>
            <a:defPPr>
              <a:defRPr lang="zh-CN"/>
            </a:defPPr>
            <a:lvl1pPr>
              <a:defRPr sz="2000"/>
            </a:lvl1pPr>
          </a:lstStyle>
          <a:p>
            <a:r>
              <a:rPr lang="zh-CN" altLang="en-US" sz="3600" dirty="0">
                <a:solidFill>
                  <a:srgbClr val="F0594D"/>
                </a:solidFill>
                <a:latin typeface="Arial" panose="020B0604020202020204" pitchFamily="34" charset="0"/>
                <a:ea typeface="微软雅黑" panose="020B0503020204020204" charset="-122"/>
              </a:rPr>
              <a:t>生涯故事</a:t>
            </a:r>
          </a:p>
        </p:txBody>
      </p:sp>
      <p:sp>
        <p:nvSpPr>
          <p:cNvPr id="5" name="文本框 4"/>
          <p:cNvSpPr txBox="1"/>
          <p:nvPr>
            <p:custDataLst>
              <p:tags r:id="rId17"/>
            </p:custDataLst>
          </p:nvPr>
        </p:nvSpPr>
        <p:spPr>
          <a:xfrm>
            <a:off x="2806700" y="5153025"/>
            <a:ext cx="2282190" cy="825500"/>
          </a:xfrm>
          <a:prstGeom prst="rect">
            <a:avLst/>
          </a:prstGeom>
        </p:spPr>
        <p:txBody>
          <a:bodyPr wrap="square" anchor="ctr" anchorCtr="0"/>
          <a:lstStyle>
            <a:defPPr>
              <a:defRPr lang="zh-CN"/>
            </a:defPPr>
            <a:lvl1pPr>
              <a:defRPr sz="2000"/>
            </a:lvl1pPr>
          </a:lstStyle>
          <a:p>
            <a:r>
              <a:rPr lang="zh-CN" altLang="en-US" sz="3600" dirty="0">
                <a:solidFill>
                  <a:srgbClr val="F0594D"/>
                </a:solidFill>
                <a:latin typeface="Arial" panose="020B0604020202020204" pitchFamily="34" charset="0"/>
                <a:ea typeface="微软雅黑" panose="020B0503020204020204" charset="-122"/>
              </a:rPr>
              <a:t>生涯体验</a:t>
            </a:r>
          </a:p>
        </p:txBody>
      </p:sp>
      <p:sp>
        <p:nvSpPr>
          <p:cNvPr id="8" name="文本框 7"/>
          <p:cNvSpPr txBox="1"/>
          <p:nvPr>
            <p:custDataLst>
              <p:tags r:id="rId18"/>
            </p:custDataLst>
          </p:nvPr>
        </p:nvSpPr>
        <p:spPr>
          <a:xfrm>
            <a:off x="4912995" y="5153025"/>
            <a:ext cx="2180590" cy="825500"/>
          </a:xfrm>
          <a:prstGeom prst="rect">
            <a:avLst/>
          </a:prstGeom>
        </p:spPr>
        <p:txBody>
          <a:bodyPr wrap="square" anchor="ctr" anchorCtr="0">
            <a:normAutofit fontScale="97500"/>
          </a:bodyPr>
          <a:lstStyle>
            <a:defPPr>
              <a:defRPr lang="zh-CN"/>
            </a:defPPr>
            <a:lvl1pPr>
              <a:defRPr sz="2000"/>
            </a:lvl1pPr>
          </a:lstStyle>
          <a:p>
            <a:r>
              <a:rPr lang="zh-CN" altLang="en-US" sz="4000" dirty="0" smtClean="0">
                <a:solidFill>
                  <a:srgbClr val="F0594D"/>
                </a:solidFill>
                <a:latin typeface="Arial" panose="020B0604020202020204" pitchFamily="34" charset="0"/>
                <a:ea typeface="微软雅黑" panose="020B0503020204020204" charset="-122"/>
              </a:rPr>
              <a:t>生涯知识</a:t>
            </a:r>
            <a:endParaRPr lang="zh-CN" altLang="en-US" sz="4000" dirty="0">
              <a:solidFill>
                <a:srgbClr val="F0594D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19"/>
            </p:custDataLst>
          </p:nvPr>
        </p:nvSpPr>
        <p:spPr>
          <a:xfrm>
            <a:off x="7094220" y="5153025"/>
            <a:ext cx="2061210" cy="825500"/>
          </a:xfrm>
          <a:prstGeom prst="rect">
            <a:avLst/>
          </a:prstGeom>
        </p:spPr>
        <p:txBody>
          <a:bodyPr wrap="square" anchor="ctr" anchorCtr="0">
            <a:normAutofit fontScale="90000"/>
          </a:bodyPr>
          <a:lstStyle>
            <a:defPPr>
              <a:defRPr lang="zh-CN"/>
            </a:defPPr>
            <a:lvl1pPr>
              <a:defRPr sz="2000"/>
            </a:lvl1pPr>
          </a:lstStyle>
          <a:p>
            <a:r>
              <a:rPr lang="zh-CN" altLang="en-US" sz="4000" dirty="0">
                <a:solidFill>
                  <a:srgbClr val="F0594D"/>
                </a:solidFill>
                <a:latin typeface="Arial" panose="020B0604020202020204" pitchFamily="34" charset="0"/>
                <a:ea typeface="微软雅黑" panose="020B0503020204020204" charset="-122"/>
              </a:rPr>
              <a:t>生涯行动</a:t>
            </a:r>
          </a:p>
        </p:txBody>
      </p:sp>
      <p:sp>
        <p:nvSpPr>
          <p:cNvPr id="17" name="文本框 16"/>
          <p:cNvSpPr txBox="1"/>
          <p:nvPr>
            <p:custDataLst>
              <p:tags r:id="rId20"/>
            </p:custDataLst>
          </p:nvPr>
        </p:nvSpPr>
        <p:spPr>
          <a:xfrm>
            <a:off x="9274175" y="5153025"/>
            <a:ext cx="2038985" cy="825500"/>
          </a:xfrm>
          <a:prstGeom prst="rect">
            <a:avLst/>
          </a:prstGeom>
        </p:spPr>
        <p:txBody>
          <a:bodyPr wrap="square" anchor="ctr" anchorCtr="0">
            <a:normAutofit fontScale="90000"/>
          </a:bodyPr>
          <a:lstStyle>
            <a:defPPr>
              <a:defRPr lang="zh-CN"/>
            </a:defPPr>
            <a:lvl1pPr>
              <a:defRPr sz="2000"/>
            </a:lvl1pPr>
          </a:lstStyle>
          <a:p>
            <a:r>
              <a:rPr lang="zh-CN" altLang="en-US" sz="4000" dirty="0">
                <a:solidFill>
                  <a:srgbClr val="F0594D"/>
                </a:solidFill>
                <a:latin typeface="Arial" panose="020B0604020202020204" pitchFamily="34" charset="0"/>
                <a:ea typeface="微软雅黑" panose="020B0503020204020204" charset="-122"/>
              </a:rPr>
              <a:t>生涯拓展</a:t>
            </a:r>
          </a:p>
        </p:txBody>
      </p:sp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261" r="25724"/>
          <a:stretch>
            <a:fillRect/>
          </a:stretch>
        </p:blipFill>
        <p:spPr>
          <a:xfrm>
            <a:off x="349250" y="2669165"/>
            <a:ext cx="2369127" cy="2898947"/>
          </a:xfrm>
          <a:prstGeom prst="rect">
            <a:avLst/>
          </a:prstGeom>
        </p:spPr>
      </p:pic>
      <p:sp>
        <p:nvSpPr>
          <p:cNvPr id="4" name="文本框 6"/>
          <p:cNvSpPr txBox="1"/>
          <p:nvPr>
            <p:custDataLst>
              <p:tags r:id="rId1"/>
            </p:custDataLst>
          </p:nvPr>
        </p:nvSpPr>
        <p:spPr>
          <a:xfrm>
            <a:off x="349250" y="221615"/>
            <a:ext cx="3543300" cy="462915"/>
          </a:xfrm>
          <a:prstGeom prst="rect">
            <a:avLst/>
          </a:prstGeom>
          <a:noFill/>
        </p:spPr>
        <p:txBody>
          <a:bodyPr wrap="square" rtlCol="0" anchor="ctr" anchorCtr="0"/>
          <a:lstStyle/>
          <a:p>
            <a:r>
              <a:rPr lang="zh-CN" altLang="en-US" sz="3600" b="1" dirty="0">
                <a:solidFill>
                  <a:schemeClr val="bg1"/>
                </a:solidFill>
                <a:latin typeface="+mn-ea"/>
                <a:cs typeface="+mj-cs"/>
              </a:rPr>
              <a:t>生涯故事</a:t>
            </a:r>
          </a:p>
        </p:txBody>
      </p:sp>
      <p:sp>
        <p:nvSpPr>
          <p:cNvPr id="2" name="标题 1"/>
          <p:cNvSpPr>
            <a:spLocks noGrp="1"/>
          </p:cNvSpPr>
          <p:nvPr/>
        </p:nvSpPr>
        <p:spPr>
          <a:xfrm>
            <a:off x="3693757" y="921243"/>
            <a:ext cx="4311203" cy="622935"/>
          </a:xfrm>
        </p:spPr>
        <p:txBody>
          <a:bodyPr anchor="b">
            <a:noAutofit/>
          </a:bodyPr>
          <a:lstStyle>
            <a:lvl1pPr>
              <a:defRPr sz="3600" b="1">
                <a:solidFill>
                  <a:srgbClr val="2C7BBE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/>
            <a:r>
              <a:rPr lang="zh-CN" altLang="en-US" sz="3200" noProof="1">
                <a:solidFill>
                  <a:schemeClr val="tx1"/>
                </a:solidFill>
              </a:rPr>
              <a:t>高三学习感受多</a:t>
            </a:r>
            <a:endParaRPr lang="zh-CN" altLang="zh-CN" sz="3200" noProof="1">
              <a:solidFill>
                <a:schemeClr val="tx1"/>
              </a:solidFill>
            </a:endParaRPr>
          </a:p>
        </p:txBody>
      </p:sp>
      <p:graphicFrame>
        <p:nvGraphicFramePr>
          <p:cNvPr id="9" name="图示 8"/>
          <p:cNvGraphicFramePr/>
          <p:nvPr/>
        </p:nvGraphicFramePr>
        <p:xfrm>
          <a:off x="3317240" y="1657738"/>
          <a:ext cx="5415266" cy="2202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8" name="图示 17"/>
          <p:cNvGraphicFramePr/>
          <p:nvPr/>
        </p:nvGraphicFramePr>
        <p:xfrm>
          <a:off x="3561969" y="3974262"/>
          <a:ext cx="4925807" cy="2178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B7AA6CA-962D-4E6A-8D54-64C4F0C930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graphicEl>
                                              <a:dgm id="{9B7AA6CA-962D-4E6A-8D54-64C4F0C930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graphicEl>
                                              <a:dgm id="{9B7AA6CA-962D-4E6A-8D54-64C4F0C930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6FF2E74-E355-4AD5-83D6-7A35C43814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graphicEl>
                                              <a:dgm id="{96FF2E74-E355-4AD5-83D6-7A35C43814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graphicEl>
                                              <a:dgm id="{96FF2E74-E355-4AD5-83D6-7A35C43814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C15708E-BA3D-47C6-9EAE-25CC64B8B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graphicEl>
                                              <a:dgm id="{4C15708E-BA3D-47C6-9EAE-25CC64B8B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graphicEl>
                                              <a:dgm id="{4C15708E-BA3D-47C6-9EAE-25CC64B8B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BFA60140-00D3-4BD0-8086-5A04002363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graphicEl>
                                              <a:dgm id="{BFA60140-00D3-4BD0-8086-5A04002363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graphicEl>
                                              <a:dgm id="{BFA60140-00D3-4BD0-8086-5A04002363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FF045C97-1045-4FA2-BA85-8CC0480EE8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>
                                            <p:graphicEl>
                                              <a:dgm id="{FF045C97-1045-4FA2-BA85-8CC0480EE8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>
                                            <p:graphicEl>
                                              <a:dgm id="{FF045C97-1045-4FA2-BA85-8CC0480EE8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FB95CF48-616C-4784-9453-6C36AF4A90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>
                                            <p:graphicEl>
                                              <a:dgm id="{FB95CF48-616C-4784-9453-6C36AF4A90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>
                                            <p:graphicEl>
                                              <a:dgm id="{FB95CF48-616C-4784-9453-6C36AF4A90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2E4F7756-56BB-4AF0-8BB0-EAC84663EB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>
                                            <p:graphicEl>
                                              <a:dgm id="{2E4F7756-56BB-4AF0-8BB0-EAC84663EB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>
                                            <p:graphicEl>
                                              <a:dgm id="{2E4F7756-56BB-4AF0-8BB0-EAC84663EB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CA8D7D97-051D-40D6-989A-54332353F4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>
                                            <p:graphicEl>
                                              <a:dgm id="{CA8D7D97-051D-40D6-989A-54332353F4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>
                                            <p:graphicEl>
                                              <a:dgm id="{CA8D7D97-051D-40D6-989A-54332353F4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D2E765DB-5913-4796-B4DF-21A24D023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>
                                            <p:graphicEl>
                                              <a:dgm id="{D2E765DB-5913-4796-B4DF-21A24D023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>
                                            <p:graphicEl>
                                              <a:dgm id="{D2E765DB-5913-4796-B4DF-21A24D023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  <p:bldGraphic spid="18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/>
          <p:cNvSpPr txBox="1"/>
          <p:nvPr>
            <p:custDataLst>
              <p:tags r:id="rId1"/>
            </p:custDataLst>
          </p:nvPr>
        </p:nvSpPr>
        <p:spPr>
          <a:xfrm>
            <a:off x="349250" y="221615"/>
            <a:ext cx="3543300" cy="462915"/>
          </a:xfrm>
          <a:prstGeom prst="rect">
            <a:avLst/>
          </a:prstGeom>
          <a:noFill/>
        </p:spPr>
        <p:txBody>
          <a:bodyPr wrap="square" rtlCol="0" anchor="ctr" anchorCtr="0"/>
          <a:lstStyle/>
          <a:p>
            <a:r>
              <a:rPr lang="zh-CN" altLang="en-US" sz="3600" b="1" dirty="0">
                <a:solidFill>
                  <a:schemeClr val="bg1"/>
                </a:solidFill>
                <a:latin typeface="+mn-ea"/>
                <a:cs typeface="+mj-cs"/>
              </a:rPr>
              <a:t>生涯体验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31714" y="1805747"/>
            <a:ext cx="58642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2400" dirty="0" smtClean="0">
                <a:latin typeface="+mn-ea"/>
              </a:rPr>
              <a:t>1.   </a:t>
            </a:r>
            <a:r>
              <a:rPr lang="zh-CN" altLang="en-US" sz="2400" dirty="0" smtClean="0">
                <a:latin typeface="+mn-ea"/>
              </a:rPr>
              <a:t>对照</a:t>
            </a:r>
            <a:r>
              <a:rPr lang="zh-CN" altLang="en-US" sz="2400" dirty="0">
                <a:latin typeface="+mn-ea"/>
              </a:rPr>
              <a:t>自己的考试成绩，用</a:t>
            </a:r>
            <a:r>
              <a:rPr lang="en-US" altLang="zh-CN" sz="2400" dirty="0">
                <a:latin typeface="+mn-ea"/>
              </a:rPr>
              <a:t>6</a:t>
            </a:r>
            <a:r>
              <a:rPr lang="zh-CN" altLang="en-US" sz="2400" dirty="0">
                <a:latin typeface="+mn-ea"/>
              </a:rPr>
              <a:t>种不同颜色的笔代表不同的学科，完成学科发展折线图。</a:t>
            </a:r>
            <a:endParaRPr lang="en-US" altLang="zh-CN" sz="2400" dirty="0">
              <a:latin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31714" y="904203"/>
            <a:ext cx="5005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</a:rPr>
              <a:t>活动一：学科发展图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715" y="2405912"/>
            <a:ext cx="5864285" cy="4008956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/>
          <p:cNvSpPr txBox="1"/>
          <p:nvPr>
            <p:custDataLst>
              <p:tags r:id="rId1"/>
            </p:custDataLst>
          </p:nvPr>
        </p:nvSpPr>
        <p:spPr>
          <a:xfrm>
            <a:off x="349250" y="221615"/>
            <a:ext cx="3543300" cy="462915"/>
          </a:xfrm>
          <a:prstGeom prst="rect">
            <a:avLst/>
          </a:prstGeom>
          <a:noFill/>
        </p:spPr>
        <p:txBody>
          <a:bodyPr wrap="square" rtlCol="0" anchor="ctr" anchorCtr="0"/>
          <a:lstStyle/>
          <a:p>
            <a:r>
              <a:rPr lang="zh-CN" altLang="en-US" sz="3600" b="1" dirty="0">
                <a:solidFill>
                  <a:schemeClr val="bg1"/>
                </a:solidFill>
                <a:latin typeface="+mn-ea"/>
                <a:cs typeface="+mj-cs"/>
              </a:rPr>
              <a:t>生涯体验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31714" y="904203"/>
            <a:ext cx="7031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</a:rPr>
              <a:t>活动二：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604" y="2920012"/>
            <a:ext cx="6119121" cy="3705872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03275" y="1706454"/>
            <a:ext cx="47201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2400" dirty="0" smtClean="0">
                <a:latin typeface="+mn-ea"/>
              </a:rPr>
              <a:t>1.  </a:t>
            </a:r>
            <a:r>
              <a:rPr lang="zh-CN" altLang="en-US" sz="2400" dirty="0" smtClean="0">
                <a:latin typeface="+mn-ea"/>
              </a:rPr>
              <a:t>对比</a:t>
            </a:r>
            <a:r>
              <a:rPr lang="zh-CN" altLang="en-US" sz="2400" dirty="0">
                <a:latin typeface="+mn-ea"/>
              </a:rPr>
              <a:t>学科发展特点，分析各学科发展的优势和不足。</a:t>
            </a:r>
            <a:endParaRPr lang="en-US" altLang="zh-CN" sz="2400" dirty="0">
              <a:latin typeface="+mn-e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altLang="zh-CN" sz="2400" dirty="0">
              <a:latin typeface="+mn-e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2400" dirty="0" smtClean="0">
                <a:latin typeface="+mn-ea"/>
              </a:rPr>
              <a:t>2.   </a:t>
            </a:r>
            <a:r>
              <a:rPr lang="zh-CN" altLang="en-US" sz="2400" dirty="0" smtClean="0">
                <a:latin typeface="+mn-ea"/>
              </a:rPr>
              <a:t>针对</a:t>
            </a:r>
            <a:r>
              <a:rPr lang="zh-CN" altLang="en-US" sz="2400" dirty="0">
                <a:latin typeface="+mn-ea"/>
              </a:rPr>
              <a:t>学习现状，思考提高学科学习成绩的</a:t>
            </a:r>
            <a:r>
              <a:rPr lang="zh-CN" altLang="en-US" sz="2400" dirty="0" smtClean="0">
                <a:latin typeface="+mn-ea"/>
              </a:rPr>
              <a:t>对策或方法</a:t>
            </a:r>
            <a:r>
              <a:rPr lang="zh-CN" altLang="en-US" sz="2400" dirty="0">
                <a:latin typeface="+mn-ea"/>
              </a:rPr>
              <a:t>。</a:t>
            </a:r>
          </a:p>
        </p:txBody>
      </p:sp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/>
          <p:cNvSpPr txBox="1"/>
          <p:nvPr>
            <p:custDataLst>
              <p:tags r:id="rId1"/>
            </p:custDataLst>
          </p:nvPr>
        </p:nvSpPr>
        <p:spPr>
          <a:xfrm>
            <a:off x="349250" y="221615"/>
            <a:ext cx="3543300" cy="462915"/>
          </a:xfrm>
          <a:prstGeom prst="rect">
            <a:avLst/>
          </a:prstGeom>
          <a:noFill/>
        </p:spPr>
        <p:txBody>
          <a:bodyPr wrap="square" rtlCol="0" anchor="ctr" anchorCtr="0"/>
          <a:lstStyle/>
          <a:p>
            <a:r>
              <a:rPr lang="zh-CN" altLang="en-US" sz="3600" b="1" dirty="0">
                <a:solidFill>
                  <a:schemeClr val="bg1"/>
                </a:solidFill>
                <a:latin typeface="+mn-ea"/>
                <a:cs typeface="+mj-cs"/>
              </a:rPr>
              <a:t>生涯体验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49249" y="1209003"/>
            <a:ext cx="623165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</a:rPr>
              <a:t>活动三：</a:t>
            </a:r>
            <a:endParaRPr lang="en-US" altLang="zh-CN" sz="3200" dirty="0">
              <a:solidFill>
                <a:srgbClr val="FF0000"/>
              </a:solidFill>
            </a:endParaRPr>
          </a:p>
          <a:p>
            <a:r>
              <a:rPr lang="zh-CN" altLang="en-US" sz="3200" dirty="0"/>
              <a:t>你期待自己各学科发展达到怎样的理想状态？</a:t>
            </a:r>
            <a:endParaRPr lang="en-US" altLang="zh-CN" sz="3200" dirty="0"/>
          </a:p>
          <a:p>
            <a:endParaRPr lang="en-US" altLang="zh-CN" sz="3200" dirty="0"/>
          </a:p>
          <a:p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</a:rPr>
              <a:t>蓝色：实际分数</a:t>
            </a:r>
            <a:endParaRPr lang="en-US" altLang="zh-CN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</a:rPr>
              <a:t>橙色：理想分数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0290" y="2933553"/>
            <a:ext cx="6428509" cy="357731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/>
          <p:cNvSpPr txBox="1"/>
          <p:nvPr>
            <p:custDataLst>
              <p:tags r:id="rId1"/>
            </p:custDataLst>
          </p:nvPr>
        </p:nvSpPr>
        <p:spPr>
          <a:xfrm>
            <a:off x="349250" y="221615"/>
            <a:ext cx="3543300" cy="462915"/>
          </a:xfrm>
          <a:prstGeom prst="rect">
            <a:avLst/>
          </a:prstGeom>
          <a:noFill/>
        </p:spPr>
        <p:txBody>
          <a:bodyPr wrap="square" rtlCol="0" anchor="ctr" anchorCtr="0"/>
          <a:lstStyle/>
          <a:p>
            <a:r>
              <a:rPr lang="zh-CN" altLang="en-US" sz="3600" b="1" dirty="0">
                <a:solidFill>
                  <a:schemeClr val="bg1"/>
                </a:solidFill>
                <a:latin typeface="+mn-ea"/>
                <a:cs typeface="+mj-cs"/>
              </a:rPr>
              <a:t>生涯知识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49250" y="904203"/>
            <a:ext cx="6035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一、优秀的学习法则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2011073" y="1552810"/>
            <a:ext cx="5486261" cy="649907"/>
            <a:chOff x="3245204" y="0"/>
            <a:chExt cx="4084927" cy="649907"/>
          </a:xfrm>
          <a:solidFill>
            <a:schemeClr val="accent6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9" name="矩形: 圆角 8"/>
            <p:cNvSpPr/>
            <p:nvPr/>
          </p:nvSpPr>
          <p:spPr>
            <a:xfrm>
              <a:off x="3245204" y="0"/>
              <a:ext cx="4084927" cy="649907"/>
            </a:xfrm>
            <a:prstGeom prst="roundRect">
              <a:avLst>
                <a:gd name="adj" fmla="val 10000"/>
              </a:avLst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矩形: 圆角 4"/>
            <p:cNvSpPr txBox="1"/>
            <p:nvPr/>
          </p:nvSpPr>
          <p:spPr>
            <a:xfrm>
              <a:off x="3264239" y="19035"/>
              <a:ext cx="4046857" cy="61183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0" lvl="0" indent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 smtClean="0"/>
                <a:t>1</a:t>
              </a:r>
              <a:r>
                <a:rPr lang="en-US" altLang="zh-CN" sz="2400" kern="1200" dirty="0" smtClean="0"/>
                <a:t>.  </a:t>
              </a:r>
              <a:r>
                <a:rPr lang="zh-CN" altLang="en-US" sz="2400" kern="1200" dirty="0" smtClean="0"/>
                <a:t>运用</a:t>
              </a:r>
              <a:r>
                <a:rPr lang="zh-CN" altLang="en-US" sz="2400" kern="1200" dirty="0"/>
                <a:t>回想和自我测试</a:t>
              </a:r>
              <a:endParaRPr lang="zh-CN" sz="2400" kern="1200" dirty="0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025709" y="2208700"/>
            <a:ext cx="5460577" cy="649907"/>
            <a:chOff x="1972921" y="749490"/>
            <a:chExt cx="4084927" cy="649907"/>
          </a:xfrm>
          <a:solidFill>
            <a:schemeClr val="accent4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2" name="矩形: 圆角 11"/>
            <p:cNvSpPr/>
            <p:nvPr/>
          </p:nvSpPr>
          <p:spPr>
            <a:xfrm>
              <a:off x="1972921" y="749490"/>
              <a:ext cx="4084927" cy="649907"/>
            </a:xfrm>
            <a:prstGeom prst="roundRect">
              <a:avLst>
                <a:gd name="adj" fmla="val 10000"/>
              </a:avLst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矩形: 圆角 4"/>
            <p:cNvSpPr txBox="1"/>
            <p:nvPr/>
          </p:nvSpPr>
          <p:spPr>
            <a:xfrm>
              <a:off x="1991956" y="768525"/>
              <a:ext cx="4046857" cy="61183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0" lvl="0" indent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 smtClean="0"/>
                <a:t>2</a:t>
              </a:r>
              <a:r>
                <a:rPr lang="en-US" altLang="zh-CN" sz="2400" kern="1200" dirty="0" smtClean="0"/>
                <a:t>.  </a:t>
              </a:r>
              <a:r>
                <a:rPr lang="zh-CN" altLang="en-US" sz="2400" kern="1200" dirty="0" smtClean="0"/>
                <a:t>对</a:t>
              </a:r>
              <a:r>
                <a:rPr lang="zh-CN" altLang="en-US" sz="2400" kern="1200" dirty="0"/>
                <a:t>问题进行组块</a:t>
              </a:r>
              <a:endParaRPr lang="zh-CN" sz="2400" kern="1200" dirty="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025709" y="2855537"/>
            <a:ext cx="5460577" cy="584775"/>
            <a:chOff x="2026330" y="1358238"/>
            <a:chExt cx="5204028" cy="649907"/>
          </a:xfrm>
          <a:solidFill>
            <a:schemeClr val="accent2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6" name="矩形: 圆角 15"/>
            <p:cNvSpPr/>
            <p:nvPr/>
          </p:nvSpPr>
          <p:spPr>
            <a:xfrm>
              <a:off x="2026330" y="1358238"/>
              <a:ext cx="5204028" cy="649907"/>
            </a:xfrm>
            <a:prstGeom prst="roundRect">
              <a:avLst>
                <a:gd name="adj" fmla="val 10000"/>
              </a:avLst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矩形: 圆角 4"/>
            <p:cNvSpPr txBox="1"/>
            <p:nvPr/>
          </p:nvSpPr>
          <p:spPr>
            <a:xfrm rot="10800000" flipV="1">
              <a:off x="2026330" y="1566597"/>
              <a:ext cx="5014573" cy="36358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0" lvl="0" indent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 smtClean="0"/>
                <a:t>3</a:t>
              </a:r>
              <a:r>
                <a:rPr lang="en-US" altLang="zh-CN" sz="2400" kern="1200" dirty="0" smtClean="0"/>
                <a:t>.  </a:t>
              </a:r>
              <a:r>
                <a:rPr lang="zh-CN" altLang="en-US" sz="2400" kern="1200" dirty="0" smtClean="0"/>
                <a:t>在</a:t>
              </a:r>
              <a:r>
                <a:rPr lang="zh-CN" altLang="en-US" sz="2400" kern="1200" dirty="0"/>
                <a:t>练习中交替使用不同的解题技巧</a:t>
              </a:r>
              <a:endParaRPr lang="zh-CN" sz="2400" kern="1200" dirty="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2025709" y="3450511"/>
            <a:ext cx="5460697" cy="545102"/>
            <a:chOff x="3245204" y="0"/>
            <a:chExt cx="4084927" cy="649907"/>
          </a:xfrm>
          <a:solidFill>
            <a:srgbClr val="92D05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9" name="矩形: 圆角 18"/>
            <p:cNvSpPr/>
            <p:nvPr/>
          </p:nvSpPr>
          <p:spPr>
            <a:xfrm>
              <a:off x="3245204" y="0"/>
              <a:ext cx="4084927" cy="649907"/>
            </a:xfrm>
            <a:prstGeom prst="roundRect">
              <a:avLst>
                <a:gd name="adj" fmla="val 10000"/>
              </a:avLst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矩形: 圆角 4"/>
            <p:cNvSpPr txBox="1"/>
            <p:nvPr/>
          </p:nvSpPr>
          <p:spPr>
            <a:xfrm>
              <a:off x="3264239" y="19035"/>
              <a:ext cx="4046857" cy="61183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0" lvl="0" indent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zh-CN" sz="2400" kern="1200" dirty="0" smtClean="0"/>
                <a:t>4.  </a:t>
              </a:r>
              <a:r>
                <a:rPr lang="zh-CN" altLang="en-US" sz="2400" kern="1200" dirty="0" smtClean="0"/>
                <a:t>专注</a:t>
              </a:r>
              <a:endParaRPr lang="zh-CN" sz="2400" kern="1200" dirty="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2025709" y="4032216"/>
            <a:ext cx="5510208" cy="539655"/>
            <a:chOff x="3284882" y="-176504"/>
            <a:chExt cx="4121913" cy="649907"/>
          </a:xfrm>
          <a:solidFill>
            <a:schemeClr val="accent4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2" name="矩形: 圆角 21"/>
            <p:cNvSpPr/>
            <p:nvPr/>
          </p:nvSpPr>
          <p:spPr>
            <a:xfrm>
              <a:off x="3284882" y="-176504"/>
              <a:ext cx="4084927" cy="649907"/>
            </a:xfrm>
            <a:prstGeom prst="roundRect">
              <a:avLst>
                <a:gd name="adj" fmla="val 10000"/>
              </a:avLst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矩形: 圆角 4"/>
            <p:cNvSpPr txBox="1"/>
            <p:nvPr/>
          </p:nvSpPr>
          <p:spPr>
            <a:xfrm>
              <a:off x="3293057" y="24422"/>
              <a:ext cx="4113738" cy="115436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altLang="zh-CN" sz="2400" kern="1200" dirty="0"/>
            </a:p>
            <a:p>
              <a:pPr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2400" kern="1200" dirty="0" smtClean="0"/>
                <a:t>5.  </a:t>
              </a:r>
              <a:r>
                <a:rPr lang="zh-CN" altLang="en-US" sz="2400" dirty="0" smtClean="0"/>
                <a:t>困难</a:t>
              </a:r>
              <a:r>
                <a:rPr lang="zh-CN" altLang="en-US" sz="2400" dirty="0"/>
                <a:t>的事情最先做</a:t>
              </a:r>
              <a:endParaRPr lang="zh-CN" altLang="zh-CN" sz="2400" dirty="0"/>
            </a:p>
            <a:p>
              <a:pPr marL="0" lvl="0" indent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sz="2400" kern="1200" dirty="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2025711" y="4587517"/>
            <a:ext cx="5471624" cy="649907"/>
            <a:chOff x="3245204" y="0"/>
            <a:chExt cx="4084927" cy="649907"/>
          </a:xfrm>
          <a:solidFill>
            <a:srgbClr val="0070C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5" name="矩形: 圆角 24"/>
            <p:cNvSpPr/>
            <p:nvPr/>
          </p:nvSpPr>
          <p:spPr>
            <a:xfrm>
              <a:off x="3245204" y="0"/>
              <a:ext cx="4084927" cy="649907"/>
            </a:xfrm>
            <a:prstGeom prst="roundRect">
              <a:avLst>
                <a:gd name="adj" fmla="val 10000"/>
              </a:avLst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矩形: 圆角 4"/>
            <p:cNvSpPr txBox="1"/>
            <p:nvPr/>
          </p:nvSpPr>
          <p:spPr>
            <a:xfrm>
              <a:off x="3264239" y="19035"/>
              <a:ext cx="4046857" cy="61183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0" lvl="0" indent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zh-CN" sz="2400" dirty="0" smtClean="0"/>
                <a:t>6.  </a:t>
              </a:r>
              <a:r>
                <a:rPr lang="zh-CN" altLang="en-US" sz="2400" kern="1200" dirty="0" smtClean="0"/>
                <a:t>心理</a:t>
              </a:r>
              <a:r>
                <a:rPr lang="zh-CN" altLang="en-US" sz="2400" kern="1200" dirty="0"/>
                <a:t>对照</a:t>
              </a:r>
              <a:endParaRPr lang="zh-CN" sz="2400" kern="1200" dirty="0"/>
            </a:p>
          </p:txBody>
        </p:sp>
      </p:grpSp>
    </p:spTree>
  </p:cSld>
  <p:clrMapOvr>
    <a:masterClrMapping/>
  </p:clrMapOvr>
  <p:transition spd="slow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d2e9bcd2-50ab-46f2-b702-70763c3c0384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m1-1"/>
  <p:tag name="KSO_WM_UNIT_ID" val="custom20191730_2*m_h_i*1_1_1"/>
  <p:tag name="KSO_WM_TEMPLATE_CATEGORY" val="custom"/>
  <p:tag name="KSO_WM_TEMPLATE_INDEX" val="20191730"/>
  <p:tag name="KSO_WM_UNIT_LAYERLEVEL" val="1_1_1"/>
  <p:tag name="KSO_WM_TAG_VERSION" val="1.0"/>
  <p:tag name="KSO_WM_BEAUTIFY_FLAG" val="#wm#"/>
  <p:tag name="KSO_WM_UNIT_TYPE" val="m_h_i"/>
  <p:tag name="KSO_WM_UNIT_INDEX" val="1_1_1"/>
  <p:tag name="KSO_WM_UNIT_DIAGRAM_ISNUMVISUAL" val="0"/>
  <p:tag name="KSO_WM_UNIT_DIAGRAM_ISREFERUNIT" val="0"/>
  <p:tag name="KSO_WM_UNIT_COLOR_SCHEME_SHAPE_ID" val="4"/>
  <p:tag name="KSO_WM_UNIT_COLOR_SCHEME_PARENT_PAGE" val="0_4"/>
  <p:tag name="KSO_WM_UNIT_LINE_FORE_SCHEMECOLOR_INDEX" val="6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m1-1"/>
  <p:tag name="KSO_WM_UNIT_ID" val="custom20191730_2*m_h_i*1_2_2"/>
  <p:tag name="KSO_WM_TEMPLATE_CATEGORY" val="custom"/>
  <p:tag name="KSO_WM_TEMPLATE_INDEX" val="20191730"/>
  <p:tag name="KSO_WM_UNIT_LAYERLEVEL" val="1_1_1"/>
  <p:tag name="KSO_WM_TAG_VERSION" val="1.0"/>
  <p:tag name="KSO_WM_BEAUTIFY_FLAG" val="#wm#"/>
  <p:tag name="KSO_WM_UNIT_TYPE" val="m_h_i"/>
  <p:tag name="KSO_WM_UNIT_INDEX" val="1_2_2"/>
  <p:tag name="KSO_WM_UNIT_DIAGRAM_ISNUMVISUAL" val="0"/>
  <p:tag name="KSO_WM_UNIT_DIAGRAM_ISREFERUNIT" val="0"/>
  <p:tag name="KSO_WM_UNIT_COLOR_SCHEME_SHAPE_ID" val="6"/>
  <p:tag name="KSO_WM_UNIT_COLOR_SCHEME_PARENT_PAGE" val="0_4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m1-1"/>
  <p:tag name="KSO_WM_UNIT_ID" val="custom20191730_2*m_h_i*1_2_1"/>
  <p:tag name="KSO_WM_TEMPLATE_CATEGORY" val="custom"/>
  <p:tag name="KSO_WM_TEMPLATE_INDEX" val="20191730"/>
  <p:tag name="KSO_WM_UNIT_LAYERLEVEL" val="1_1_1"/>
  <p:tag name="KSO_WM_TAG_VERSION" val="1.0"/>
  <p:tag name="KSO_WM_BEAUTIFY_FLAG" val="#wm#"/>
  <p:tag name="KSO_WM_UNIT_TYPE" val="m_h_i"/>
  <p:tag name="KSO_WM_UNIT_INDEX" val="1_2_1"/>
  <p:tag name="KSO_WM_UNIT_DIAGRAM_ISNUMVISUAL" val="0"/>
  <p:tag name="KSO_WM_UNIT_DIAGRAM_ISREFERUNIT" val="0"/>
  <p:tag name="KSO_WM_UNIT_COLOR_SCHEME_SHAPE_ID" val="7"/>
  <p:tag name="KSO_WM_UNIT_COLOR_SCHEME_PARENT_PAGE" val="0_4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m1-1"/>
  <p:tag name="KSO_WM_UNIT_ID" val="custom20191730_2*m_h_i*1_3_2"/>
  <p:tag name="KSO_WM_TEMPLATE_CATEGORY" val="custom"/>
  <p:tag name="KSO_WM_TEMPLATE_INDEX" val="20191730"/>
  <p:tag name="KSO_WM_UNIT_LAYERLEVEL" val="1_1_1"/>
  <p:tag name="KSO_WM_TAG_VERSION" val="1.0"/>
  <p:tag name="KSO_WM_BEAUTIFY_FLAG" val="#wm#"/>
  <p:tag name="KSO_WM_UNIT_TYPE" val="m_h_i"/>
  <p:tag name="KSO_WM_UNIT_INDEX" val="1_3_2"/>
  <p:tag name="KSO_WM_UNIT_DIAGRAM_ISNUMVISUAL" val="0"/>
  <p:tag name="KSO_WM_UNIT_DIAGRAM_ISREFERUNIT" val="0"/>
  <p:tag name="KSO_WM_UNIT_COLOR_SCHEME_SHAPE_ID" val="9"/>
  <p:tag name="KSO_WM_UNIT_COLOR_SCHEME_PARENT_PAGE" val="0_4"/>
  <p:tag name="KSO_WM_UNIT_FILL_FORE_SCHEMECOLOR_INDEX" val="7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m1-1"/>
  <p:tag name="KSO_WM_UNIT_ID" val="custom20191730_2*m_h_i*1_3_1"/>
  <p:tag name="KSO_WM_TEMPLATE_CATEGORY" val="custom"/>
  <p:tag name="KSO_WM_TEMPLATE_INDEX" val="20191730"/>
  <p:tag name="KSO_WM_UNIT_LAYERLEVEL" val="1_1_1"/>
  <p:tag name="KSO_WM_TAG_VERSION" val="1.0"/>
  <p:tag name="KSO_WM_BEAUTIFY_FLAG" val="#wm#"/>
  <p:tag name="KSO_WM_UNIT_TYPE" val="m_h_i"/>
  <p:tag name="KSO_WM_UNIT_INDEX" val="1_3_1"/>
  <p:tag name="KSO_WM_UNIT_DIAGRAM_ISNUMVISUAL" val="0"/>
  <p:tag name="KSO_WM_UNIT_DIAGRAM_ISREFERUNIT" val="0"/>
  <p:tag name="KSO_WM_UNIT_COLOR_SCHEME_SHAPE_ID" val="10"/>
  <p:tag name="KSO_WM_UNIT_COLOR_SCHEME_PARENT_PAGE" val="0_4"/>
  <p:tag name="KSO_WM_UNIT_LINE_FORE_SCHEMECOLOR_INDEX" val="7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m1-1"/>
  <p:tag name="KSO_WM_UNIT_ID" val="custom20191730_2*m_h_i*1_4_1"/>
  <p:tag name="KSO_WM_TEMPLATE_CATEGORY" val="custom"/>
  <p:tag name="KSO_WM_TEMPLATE_INDEX" val="20191730"/>
  <p:tag name="KSO_WM_UNIT_LAYERLEVEL" val="1_1_1"/>
  <p:tag name="KSO_WM_TAG_VERSION" val="1.0"/>
  <p:tag name="KSO_WM_BEAUTIFY_FLAG" val="#wm#"/>
  <p:tag name="KSO_WM_UNIT_TYPE" val="m_h_i"/>
  <p:tag name="KSO_WM_UNIT_INDEX" val="1_4_1"/>
  <p:tag name="KSO_WM_UNIT_DIAGRAM_ISNUMVISUAL" val="0"/>
  <p:tag name="KSO_WM_UNIT_DIAGRAM_ISREFERUNIT" val="0"/>
  <p:tag name="KSO_WM_UNIT_COLOR_SCHEME_SHAPE_ID" val="12"/>
  <p:tag name="KSO_WM_UNIT_COLOR_SCHEME_PARENT_PAGE" val="0_4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m1-1"/>
  <p:tag name="KSO_WM_UNIT_ID" val="custom20191730_2*m_h_i*1_4_2"/>
  <p:tag name="KSO_WM_TEMPLATE_CATEGORY" val="custom"/>
  <p:tag name="KSO_WM_TEMPLATE_INDEX" val="20191730"/>
  <p:tag name="KSO_WM_UNIT_LAYERLEVEL" val="1_1_1"/>
  <p:tag name="KSO_WM_TAG_VERSION" val="1.0"/>
  <p:tag name="KSO_WM_BEAUTIFY_FLAG" val="#wm#"/>
  <p:tag name="KSO_WM_UNIT_TYPE" val="m_h_i"/>
  <p:tag name="KSO_WM_UNIT_INDEX" val="1_4_2"/>
  <p:tag name="KSO_WM_UNIT_DIAGRAM_ISNUMVISUAL" val="0"/>
  <p:tag name="KSO_WM_UNIT_DIAGRAM_ISREFERUNIT" val="0"/>
  <p:tag name="KSO_WM_UNIT_COLOR_SCHEME_SHAPE_ID" val="13"/>
  <p:tag name="KSO_WM_UNIT_COLOR_SCHEME_PARENT_PAGE" val="0_4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m1-1"/>
  <p:tag name="KSO_WM_UNIT_ID" val="custom20191730_2*m_h_i*1_5_1"/>
  <p:tag name="KSO_WM_TEMPLATE_CATEGORY" val="custom"/>
  <p:tag name="KSO_WM_TEMPLATE_INDEX" val="20191730"/>
  <p:tag name="KSO_WM_UNIT_LAYERLEVEL" val="1_1_1"/>
  <p:tag name="KSO_WM_TAG_VERSION" val="1.0"/>
  <p:tag name="KSO_WM_BEAUTIFY_FLAG" val="#wm#"/>
  <p:tag name="KSO_WM_UNIT_TYPE" val="m_h_i"/>
  <p:tag name="KSO_WM_UNIT_INDEX" val="1_5_1"/>
  <p:tag name="KSO_WM_UNIT_DIAGRAM_ISNUMVISUAL" val="0"/>
  <p:tag name="KSO_WM_UNIT_DIAGRAM_ISREFERUNIT" val="0"/>
  <p:tag name="KSO_WM_UNIT_COLOR_SCHEME_SHAPE_ID" val="15"/>
  <p:tag name="KSO_WM_UNIT_COLOR_SCHEME_PARENT_PAGE" val="0_4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m1-1"/>
  <p:tag name="KSO_WM_UNIT_ID" val="custom20191730_2*m_h_i*1_5_2"/>
  <p:tag name="KSO_WM_TEMPLATE_CATEGORY" val="custom"/>
  <p:tag name="KSO_WM_TEMPLATE_INDEX" val="20191730"/>
  <p:tag name="KSO_WM_UNIT_LAYERLEVEL" val="1_1_1"/>
  <p:tag name="KSO_WM_TAG_VERSION" val="1.0"/>
  <p:tag name="KSO_WM_BEAUTIFY_FLAG" val="#wm#"/>
  <p:tag name="KSO_WM_UNIT_TYPE" val="m_h_i"/>
  <p:tag name="KSO_WM_UNIT_INDEX" val="1_5_2"/>
  <p:tag name="KSO_WM_UNIT_DIAGRAM_ISNUMVISUAL" val="0"/>
  <p:tag name="KSO_WM_UNIT_DIAGRAM_ISREFERUNIT" val="0"/>
  <p:tag name="KSO_WM_UNIT_COLOR_SCHEME_SHAPE_ID" val="16"/>
  <p:tag name="KSO_WM_UNIT_COLOR_SCHEME_PARENT_PAGE" val="0_4"/>
  <p:tag name="KSO_WM_UNIT_LINE_FORE_SCHEMECOLOR_INDEX" val="6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m1-1"/>
  <p:tag name="KSO_WM_UNIT_ID" val="custom20191730_2*m_h_z*1_2_1"/>
  <p:tag name="KSO_WM_TEMPLATE_CATEGORY" val="custom"/>
  <p:tag name="KSO_WM_TEMPLATE_INDEX" val="20191730"/>
  <p:tag name="KSO_WM_UNIT_LAYERLEVEL" val="1_1_1"/>
  <p:tag name="KSO_WM_TAG_VERSION" val="1.0"/>
  <p:tag name="KSO_WM_BEAUTIFY_FLAG" val="#wm#"/>
  <p:tag name="KSO_WM_UNIT_TYPE" val="m_h_z"/>
  <p:tag name="KSO_WM_UNIT_INDEX" val="1_2_1"/>
  <p:tag name="KSO_WM_UNIT_DIAGRAM_ISNUMVISUAL" val="0"/>
  <p:tag name="KSO_WM_UNIT_DIAGRAM_ISREFERUNIT" val="0"/>
  <p:tag name="KSO_WM_UNIT_COLOR_SCHEME_SHAPE_ID" val="38"/>
  <p:tag name="KSO_WM_UNIT_COLOR_SCHEME_PARENT_PAGE" val="0_4"/>
  <p:tag name="KSO_WM_UNIT_LINE_FORE_SCHEMECOLOR_INDEX" val="14"/>
  <p:tag name="KSO_WM_UNIT_LINE_FILL_TYPE" val="2"/>
  <p:tag name="KSO_WM_UNIT_USESOURCEFORMAT_APPLY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m1-1"/>
  <p:tag name="KSO_WM_UNIT_ID" val="custom20191730_2*m_h_z*1_3_1"/>
  <p:tag name="KSO_WM_TEMPLATE_CATEGORY" val="custom"/>
  <p:tag name="KSO_WM_TEMPLATE_INDEX" val="20191730"/>
  <p:tag name="KSO_WM_UNIT_LAYERLEVEL" val="1_1_1"/>
  <p:tag name="KSO_WM_TAG_VERSION" val="1.0"/>
  <p:tag name="KSO_WM_BEAUTIFY_FLAG" val="#wm#"/>
  <p:tag name="KSO_WM_UNIT_TYPE" val="m_h_z"/>
  <p:tag name="KSO_WM_UNIT_INDEX" val="1_3_1"/>
  <p:tag name="KSO_WM_UNIT_DIAGRAM_ISNUMVISUAL" val="0"/>
  <p:tag name="KSO_WM_UNIT_DIAGRAM_ISREFERUNIT" val="0"/>
  <p:tag name="KSO_WM_UNIT_COLOR_SCHEME_SHAPE_ID" val="39"/>
  <p:tag name="KSO_WM_UNIT_COLOR_SCHEME_PARENT_PAGE" val="0_4"/>
  <p:tag name="KSO_WM_UNIT_LINE_FORE_SCHEMECOLOR_INDEX" val="14"/>
  <p:tag name="KSO_WM_UNIT_LINE_FILL_TYPE" val="2"/>
  <p:tag name="KSO_WM_UNIT_USESOURCEFORMAT_APPLY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m1-1"/>
  <p:tag name="KSO_WM_UNIT_ID" val="custom20191730_2*m_h_z*1_4_1"/>
  <p:tag name="KSO_WM_TEMPLATE_CATEGORY" val="custom"/>
  <p:tag name="KSO_WM_TEMPLATE_INDEX" val="20191730"/>
  <p:tag name="KSO_WM_UNIT_LAYERLEVEL" val="1_1_1"/>
  <p:tag name="KSO_WM_TAG_VERSION" val="1.0"/>
  <p:tag name="KSO_WM_BEAUTIFY_FLAG" val="#wm#"/>
  <p:tag name="KSO_WM_UNIT_TYPE" val="m_h_z"/>
  <p:tag name="KSO_WM_UNIT_INDEX" val="1_4_1"/>
  <p:tag name="KSO_WM_UNIT_DIAGRAM_ISNUMVISUAL" val="0"/>
  <p:tag name="KSO_WM_UNIT_DIAGRAM_ISREFERUNIT" val="0"/>
  <p:tag name="KSO_WM_UNIT_COLOR_SCHEME_SHAPE_ID" val="40"/>
  <p:tag name="KSO_WM_UNIT_COLOR_SCHEME_PARENT_PAGE" val="0_4"/>
  <p:tag name="KSO_WM_UNIT_LINE_FORE_SCHEMECOLOR_INDEX" val="14"/>
  <p:tag name="KSO_WM_UNIT_LINE_FILL_TYPE" val="2"/>
  <p:tag name="KSO_WM_UNIT_USESOURCEFORMAT_APPLY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m1-1"/>
  <p:tag name="KSO_WM_UNIT_ID" val="custom20191730_2*m_h_z*1_5_1"/>
  <p:tag name="KSO_WM_TEMPLATE_CATEGORY" val="custom"/>
  <p:tag name="KSO_WM_TEMPLATE_INDEX" val="20191730"/>
  <p:tag name="KSO_WM_UNIT_LAYERLEVEL" val="1_1_1"/>
  <p:tag name="KSO_WM_TAG_VERSION" val="1.0"/>
  <p:tag name="KSO_WM_BEAUTIFY_FLAG" val="#wm#"/>
  <p:tag name="KSO_WM_UNIT_TYPE" val="m_h_z"/>
  <p:tag name="KSO_WM_UNIT_INDEX" val="1_5_1"/>
  <p:tag name="KSO_WM_UNIT_DIAGRAM_ISNUMVISUAL" val="0"/>
  <p:tag name="KSO_WM_UNIT_DIAGRAM_ISREFERUNIT" val="0"/>
  <p:tag name="KSO_WM_UNIT_COLOR_SCHEME_SHAPE_ID" val="41"/>
  <p:tag name="KSO_WM_UNIT_COLOR_SCHEME_PARENT_PAGE" val="0_4"/>
  <p:tag name="KSO_WM_UNIT_LINE_FORE_SCHEMECOLOR_INDEX" val="14"/>
  <p:tag name="KSO_WM_UNIT_LINE_FILL_TYPE" val="2"/>
  <p:tag name="KSO_WM_UNIT_USESOURCEFORMAT_APPLY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ISCONTENTSTITLE" val="1"/>
  <p:tag name="KSO_WM_UNIT_VALUE" val="13"/>
  <p:tag name="KSO_WM_UNIT_HIGHLIGHT" val="0"/>
  <p:tag name="KSO_WM_UNIT_COMPATIBLE" val="0"/>
  <p:tag name="KSO_WM_UNIT_PRESET_TEXT" val="CONTENT"/>
  <p:tag name="KSO_WM_TEMPLATE_CATEGORY" val="custom"/>
  <p:tag name="KSO_WM_TEMPLATE_INDEX" val="20177418"/>
  <p:tag name="KSO_WM_DIAGRAM_GROUP_CODE" val="l1-1"/>
  <p:tag name="KSO_WM_UNIT_ID" val="custom20177418_9*a*1"/>
  <p:tag name="KSO_WM_UNIT_NOCLEAR" val="0"/>
  <p:tag name="KSO_WM_UNIT_DIAGRAM_ISNUMVISUAL" val="0"/>
  <p:tag name="KSO_WM_UNIT_DIAGRAM_ISREFERUNIT" val="0"/>
  <p:tag name="KSO_WM_UNIT_USESOURCEFORMAT_APPLY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h_f"/>
  <p:tag name="KSO_WM_UNIT_INDEX" val="1_1_1"/>
  <p:tag name="KSO_WM_UNIT_LAYERLEVEL" val="1_1_1"/>
  <p:tag name="KSO_WM_UNIT_VALUE" val="22"/>
  <p:tag name="KSO_WM_UNIT_HIGHLIGHT" val="0"/>
  <p:tag name="KSO_WM_UNIT_COMPATIBLE" val="0"/>
  <p:tag name="KSO_WM_TEMPLATE_CATEGORY" val="custom"/>
  <p:tag name="KSO_WM_TEMPLATE_INDEX" val="20177418"/>
  <p:tag name="KSO_WM_DIAGRAM_GROUP_CODE" val="l1-1"/>
  <p:tag name="KSO_WM_UNIT_ID" val="custom20177418_9*l_h_f*1_1_1"/>
  <p:tag name="KSO_WM_UNIT_PRESET_TEXT" val="点击此处添加小标题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h_f"/>
  <p:tag name="KSO_WM_UNIT_INDEX" val="1_1_1"/>
  <p:tag name="KSO_WM_UNIT_LAYERLEVEL" val="1_1_1"/>
  <p:tag name="KSO_WM_UNIT_VALUE" val="22"/>
  <p:tag name="KSO_WM_UNIT_HIGHLIGHT" val="0"/>
  <p:tag name="KSO_WM_UNIT_COMPATIBLE" val="0"/>
  <p:tag name="KSO_WM_TEMPLATE_CATEGORY" val="custom"/>
  <p:tag name="KSO_WM_TEMPLATE_INDEX" val="20177418"/>
  <p:tag name="KSO_WM_DIAGRAM_GROUP_CODE" val="l1-1"/>
  <p:tag name="KSO_WM_UNIT_ID" val="custom20177418_9*l_h_f*1_1_1"/>
  <p:tag name="KSO_WM_UNIT_PRESET_TEXT" val="点击此处添加小标题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h_f"/>
  <p:tag name="KSO_WM_UNIT_INDEX" val="1_1_1"/>
  <p:tag name="KSO_WM_UNIT_LAYERLEVEL" val="1_1_1"/>
  <p:tag name="KSO_WM_UNIT_VALUE" val="22"/>
  <p:tag name="KSO_WM_UNIT_HIGHLIGHT" val="0"/>
  <p:tag name="KSO_WM_UNIT_COMPATIBLE" val="0"/>
  <p:tag name="KSO_WM_TEMPLATE_CATEGORY" val="custom"/>
  <p:tag name="KSO_WM_TEMPLATE_INDEX" val="20177418"/>
  <p:tag name="KSO_WM_DIAGRAM_GROUP_CODE" val="l1-1"/>
  <p:tag name="KSO_WM_UNIT_ID" val="custom20177418_9*l_h_f*1_1_1"/>
  <p:tag name="KSO_WM_UNIT_PRESET_TEXT" val="点击此处添加小标题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h_f"/>
  <p:tag name="KSO_WM_UNIT_INDEX" val="1_1_1"/>
  <p:tag name="KSO_WM_UNIT_LAYERLEVEL" val="1_1_1"/>
  <p:tag name="KSO_WM_UNIT_VALUE" val="22"/>
  <p:tag name="KSO_WM_UNIT_HIGHLIGHT" val="0"/>
  <p:tag name="KSO_WM_UNIT_COMPATIBLE" val="0"/>
  <p:tag name="KSO_WM_TEMPLATE_CATEGORY" val="custom"/>
  <p:tag name="KSO_WM_TEMPLATE_INDEX" val="20177418"/>
  <p:tag name="KSO_WM_DIAGRAM_GROUP_CODE" val="l1-1"/>
  <p:tag name="KSO_WM_UNIT_ID" val="custom20177418_9*l_h_f*1_1_1"/>
  <p:tag name="KSO_WM_UNIT_PRESET_TEXT" val="点击此处添加小标题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h_f"/>
  <p:tag name="KSO_WM_UNIT_INDEX" val="1_1_1"/>
  <p:tag name="KSO_WM_UNIT_LAYERLEVEL" val="1_1_1"/>
  <p:tag name="KSO_WM_UNIT_VALUE" val="22"/>
  <p:tag name="KSO_WM_UNIT_HIGHLIGHT" val="0"/>
  <p:tag name="KSO_WM_UNIT_COMPATIBLE" val="0"/>
  <p:tag name="KSO_WM_TEMPLATE_CATEGORY" val="custom"/>
  <p:tag name="KSO_WM_TEMPLATE_INDEX" val="20177418"/>
  <p:tag name="KSO_WM_DIAGRAM_GROUP_CODE" val="l1-1"/>
  <p:tag name="KSO_WM_UNIT_ID" val="custom20177418_9*l_h_f*1_1_1"/>
  <p:tag name="KSO_WM_UNIT_PRESET_TEXT" val="点击此处添加小标题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PRESET_TEXT" val="单击此处添加标题"/>
  <p:tag name="KSO_WM_TEMPLATE_CATEGORY" val="custom"/>
  <p:tag name="KSO_WM_TEMPLATE_INDEX" val="20177418"/>
  <p:tag name="KSO_WM_DIAGRAM_GROUP_CODE" val="l1-2"/>
  <p:tag name="KSO_WM_UNIT_ID" val="custom20177418_12*a*1"/>
  <p:tag name="KSO_WM_UNIT_NOCLEAR" val="0"/>
  <p:tag name="KSO_WM_UNIT_DIAGRAM_ISNUMVISUAL" val="0"/>
  <p:tag name="KSO_WM_UNIT_DIAGRAM_ISREFERUNIT" val="0"/>
  <p:tag name="KSO_WM_UNIT_USESOURCEFORMAT_APPLY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PRESET_TEXT" val="单击此处添加标题"/>
  <p:tag name="KSO_WM_TEMPLATE_CATEGORY" val="custom"/>
  <p:tag name="KSO_WM_TEMPLATE_INDEX" val="20177418"/>
  <p:tag name="KSO_WM_DIAGRAM_GROUP_CODE" val="l1-2"/>
  <p:tag name="KSO_WM_UNIT_ID" val="custom20177418_12*a*1"/>
  <p:tag name="KSO_WM_UNIT_NOCLEAR" val="0"/>
  <p:tag name="KSO_WM_UNIT_DIAGRAM_ISNUMVISUAL" val="0"/>
  <p:tag name="KSO_WM_UNIT_DIAGRAM_ISREFERUNIT" val="0"/>
  <p:tag name="KSO_WM_UNIT_USESOURCEFORMAT_APPLY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PRESET_TEXT" val="单击此处添加标题"/>
  <p:tag name="KSO_WM_TEMPLATE_CATEGORY" val="custom"/>
  <p:tag name="KSO_WM_TEMPLATE_INDEX" val="20177418"/>
  <p:tag name="KSO_WM_DIAGRAM_GROUP_CODE" val="l1-2"/>
  <p:tag name="KSO_WM_UNIT_ID" val="custom20177418_12*a*1"/>
  <p:tag name="KSO_WM_UNIT_NOCLEAR" val="0"/>
  <p:tag name="KSO_WM_UNIT_DIAGRAM_ISNUMVISUAL" val="0"/>
  <p:tag name="KSO_WM_UNIT_DIAGRAM_ISREFERUNIT" val="0"/>
  <p:tag name="KSO_WM_UNIT_USESOURCEFORMAT_APPLY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PRESET_TEXT" val="单击此处添加标题"/>
  <p:tag name="KSO_WM_TEMPLATE_CATEGORY" val="custom"/>
  <p:tag name="KSO_WM_TEMPLATE_INDEX" val="20177418"/>
  <p:tag name="KSO_WM_DIAGRAM_GROUP_CODE" val="l1-2"/>
  <p:tag name="KSO_WM_UNIT_ID" val="custom20177418_12*a*1"/>
  <p:tag name="KSO_WM_UNIT_NOCLEAR" val="0"/>
  <p:tag name="KSO_WM_UNIT_DIAGRAM_ISNUMVISUAL" val="0"/>
  <p:tag name="KSO_WM_UNIT_DIAGRAM_ISREFERUNIT" val="0"/>
  <p:tag name="KSO_WM_UNIT_USESOURCEFORMAT_APPLY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PRESET_TEXT" val="单击此处添加标题"/>
  <p:tag name="KSO_WM_TEMPLATE_CATEGORY" val="custom"/>
  <p:tag name="KSO_WM_TEMPLATE_INDEX" val="20177418"/>
  <p:tag name="KSO_WM_DIAGRAM_GROUP_CODE" val="l1-2"/>
  <p:tag name="KSO_WM_UNIT_ID" val="custom20177418_12*a*1"/>
  <p:tag name="KSO_WM_UNIT_NOCLEAR" val="0"/>
  <p:tag name="KSO_WM_UNIT_DIAGRAM_ISNUMVISUAL" val="0"/>
  <p:tag name="KSO_WM_UNIT_DIAGRAM_ISREFERUNIT" val="0"/>
  <p:tag name="KSO_WM_UNIT_USESOURCEFORMAT_APPLY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PRESET_TEXT" val="单击此处添加标题"/>
  <p:tag name="KSO_WM_TEMPLATE_CATEGORY" val="custom"/>
  <p:tag name="KSO_WM_TEMPLATE_INDEX" val="20177418"/>
  <p:tag name="KSO_WM_DIAGRAM_GROUP_CODE" val="l1-2"/>
  <p:tag name="KSO_WM_UNIT_ID" val="custom20177418_12*a*1"/>
  <p:tag name="KSO_WM_UNIT_NOCLEAR" val="0"/>
  <p:tag name="KSO_WM_UNIT_DIAGRAM_ISNUMVISUAL" val="0"/>
  <p:tag name="KSO_WM_UNIT_DIAGRAM_ISREFERUNIT" val="0"/>
  <p:tag name="KSO_WM_UNIT_USESOURCEFORMAT_APPLY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PRESET_TEXT" val="单击此处添加标题"/>
  <p:tag name="KSO_WM_TEMPLATE_CATEGORY" val="custom"/>
  <p:tag name="KSO_WM_TEMPLATE_INDEX" val="20177418"/>
  <p:tag name="KSO_WM_DIAGRAM_GROUP_CODE" val="l1-2"/>
  <p:tag name="KSO_WM_UNIT_ID" val="custom20177418_12*a*1"/>
  <p:tag name="KSO_WM_UNIT_NOCLEAR" val="0"/>
  <p:tag name="KSO_WM_UNIT_DIAGRAM_ISNUMVISUAL" val="0"/>
  <p:tag name="KSO_WM_UNIT_DIAGRAM_ISREFERUNIT" val="0"/>
  <p:tag name="KSO_WM_UNIT_USESOURCEFORMAT_APPLY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PRESET_TEXT" val="单击此处添加标题"/>
  <p:tag name="KSO_WM_TEMPLATE_CATEGORY" val="custom"/>
  <p:tag name="KSO_WM_TEMPLATE_INDEX" val="20177418"/>
  <p:tag name="KSO_WM_DIAGRAM_GROUP_CODE" val="l1-2"/>
  <p:tag name="KSO_WM_UNIT_ID" val="custom20177418_12*a*1"/>
  <p:tag name="KSO_WM_UNIT_NOCLEAR" val="0"/>
  <p:tag name="KSO_WM_UNIT_DIAGRAM_ISNUMVISUAL" val="0"/>
  <p:tag name="KSO_WM_UNIT_DIAGRAM_ISREFERUNIT" val="0"/>
  <p:tag name="KSO_WM_UNIT_USESOURCEFORMAT_APPLY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ISCONTENTSTITLE" val="1"/>
  <p:tag name="KSO_WM_UNIT_VALUE" val="13"/>
  <p:tag name="KSO_WM_UNIT_HIGHLIGHT" val="0"/>
  <p:tag name="KSO_WM_UNIT_COMPATIBLE" val="0"/>
  <p:tag name="KSO_WM_UNIT_PRESET_TEXT" val="CONTENT"/>
  <p:tag name="KSO_WM_TEMPLATE_CATEGORY" val="custom"/>
  <p:tag name="KSO_WM_TEMPLATE_INDEX" val="20177418"/>
  <p:tag name="KSO_WM_DIAGRAM_GROUP_CODE" val="l1-1"/>
  <p:tag name="KSO_WM_UNIT_ID" val="custom20177418_9*a*1"/>
  <p:tag name="KSO_WM_UNIT_NOCLEAR" val="0"/>
  <p:tag name="KSO_WM_UNIT_DIAGRAM_ISNUMVISUAL" val="0"/>
  <p:tag name="KSO_WM_UNIT_DIAGRAM_ISREFERUNIT" val="0"/>
  <p:tag name="KSO_WM_UNIT_USESOURCEFORMAT_APPLY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ISCONTENTSTITLE" val="1"/>
  <p:tag name="KSO_WM_UNIT_VALUE" val="13"/>
  <p:tag name="KSO_WM_UNIT_HIGHLIGHT" val="0"/>
  <p:tag name="KSO_WM_UNIT_COMPATIBLE" val="0"/>
  <p:tag name="KSO_WM_UNIT_PRESET_TEXT" val="CONTENT"/>
  <p:tag name="KSO_WM_TEMPLATE_CATEGORY" val="custom"/>
  <p:tag name="KSO_WM_TEMPLATE_INDEX" val="20177418"/>
  <p:tag name="KSO_WM_DIAGRAM_GROUP_CODE" val="l1-1"/>
  <p:tag name="KSO_WM_UNIT_ID" val="custom20177418_9*a*1"/>
  <p:tag name="KSO_WM_UNIT_NOCLEAR" val="0"/>
  <p:tag name="KSO_WM_UNIT_DIAGRAM_ISNUMVISUAL" val="0"/>
  <p:tag name="KSO_WM_UNIT_DIAGRAM_ISREFERUNIT" val="0"/>
  <p:tag name="KSO_WM_UNIT_USESOURCEFORMAT_APPLY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m1-1"/>
  <p:tag name="KSO_WM_UNIT_ID" val="custom20191730_2*m_h_i*1_1_2"/>
  <p:tag name="KSO_WM_TEMPLATE_CATEGORY" val="custom"/>
  <p:tag name="KSO_WM_TEMPLATE_INDEX" val="20191730"/>
  <p:tag name="KSO_WM_UNIT_LAYERLEVEL" val="1_1_1"/>
  <p:tag name="KSO_WM_TAG_VERSION" val="1.0"/>
  <p:tag name="KSO_WM_BEAUTIFY_FLAG" val="#wm#"/>
  <p:tag name="KSO_WM_UNIT_TYPE" val="m_h_i"/>
  <p:tag name="KSO_WM_UNIT_INDEX" val="1_1_2"/>
  <p:tag name="KSO_WM_UNIT_DIAGRAM_ISNUMVISUAL" val="0"/>
  <p:tag name="KSO_WM_UNIT_DIAGRAM_ISREFERUNIT" val="0"/>
  <p:tag name="KSO_WM_UNIT_COLOR_SCHEME_SHAPE_ID" val="3"/>
  <p:tag name="KSO_WM_UNIT_COLOR_SCHEME_PARENT_PAGE" val="0_4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393</Words>
  <Application>WPS 演示</Application>
  <PresentationFormat>自定义</PresentationFormat>
  <Paragraphs>79</Paragraphs>
  <Slides>13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1</cp:lastModifiedBy>
  <cp:revision>198</cp:revision>
  <dcterms:created xsi:type="dcterms:W3CDTF">2019-04-03T03:43:00Z</dcterms:created>
  <dcterms:modified xsi:type="dcterms:W3CDTF">2019-10-14T03:07:25Z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2052-11.1.0.9098</vt:lpwstr>
  </property>
</Properties>
</file>