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activeX/activeX1.xml" ContentType="application/vnd.ms-office.activeX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3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1063" r:id="rId3"/>
    <p:sldId id="1065" r:id="rId4"/>
    <p:sldId id="1064" r:id="rId5"/>
    <p:sldId id="1066" r:id="rId6"/>
    <p:sldId id="1067" r:id="rId7"/>
    <p:sldId id="1079" r:id="rId8"/>
    <p:sldId id="1075" r:id="rId9"/>
    <p:sldId id="1076" r:id="rId10"/>
    <p:sldId id="1077" r:id="rId11"/>
    <p:sldId id="1078" r:id="rId12"/>
    <p:sldId id="667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9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" initials="M" lastIdx="0" clrIdx="0"/>
  <p:cmAuthor id="1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AC2C6"/>
    <a:srgbClr val="E7E7E7"/>
    <a:srgbClr val="F4858D"/>
    <a:srgbClr val="FFFFFF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6" y="60"/>
      </p:cViewPr>
      <p:guideLst>
        <p:guide orient="horz" pos="2205"/>
        <p:guide pos="39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0C4A6-31F0-462D-B078-69749E492BA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003A3F3-46CE-4A39-889B-A9671519A6AD}">
      <dgm:prSet custT="1"/>
      <dgm:spPr/>
      <dgm:t>
        <a:bodyPr/>
        <a:lstStyle/>
        <a:p>
          <a:pPr rtl="0"/>
          <a:r>
            <a:rPr lang="zh-CN" altLang="en-US" sz="3200" dirty="0" smtClean="0"/>
            <a:t>目标制订</a:t>
          </a:r>
          <a:endParaRPr lang="zh-CN" altLang="en-US" sz="3200" dirty="0"/>
        </a:p>
      </dgm:t>
    </dgm:pt>
    <dgm:pt modelId="{DB8DD68B-F7DE-4621-B0FA-78FAAE647B00}" type="parTrans" cxnId="{B9AECEB1-086F-426D-9326-FA1AC13BFD03}">
      <dgm:prSet/>
      <dgm:spPr/>
      <dgm:t>
        <a:bodyPr/>
        <a:lstStyle/>
        <a:p>
          <a:endParaRPr lang="zh-CN" altLang="en-US" sz="3200"/>
        </a:p>
      </dgm:t>
    </dgm:pt>
    <dgm:pt modelId="{21076AAC-9881-4A2D-95F8-773797BCC270}" type="sibTrans" cxnId="{B9AECEB1-086F-426D-9326-FA1AC13BFD03}">
      <dgm:prSet/>
      <dgm:spPr/>
      <dgm:t>
        <a:bodyPr/>
        <a:lstStyle/>
        <a:p>
          <a:endParaRPr lang="zh-CN" altLang="en-US" sz="3200"/>
        </a:p>
      </dgm:t>
    </dgm:pt>
    <dgm:pt modelId="{5BFF6280-D6E3-40DD-8458-D70EC4B61DFA}">
      <dgm:prSet custT="1"/>
      <dgm:spPr/>
      <dgm:t>
        <a:bodyPr/>
        <a:lstStyle/>
        <a:p>
          <a:pPr rtl="0"/>
          <a:r>
            <a:rPr lang="zh-CN" altLang="en-US" sz="3200" dirty="0" smtClean="0"/>
            <a:t>有效管理</a:t>
          </a:r>
          <a:endParaRPr lang="zh-CN" altLang="en-US" sz="3200" dirty="0"/>
        </a:p>
      </dgm:t>
    </dgm:pt>
    <dgm:pt modelId="{FD0864F7-26F1-4893-AFB5-0C116796A825}" type="parTrans" cxnId="{6A859BB1-E24A-4172-B097-8847055EC2E7}">
      <dgm:prSet/>
      <dgm:spPr/>
      <dgm:t>
        <a:bodyPr/>
        <a:lstStyle/>
        <a:p>
          <a:endParaRPr lang="zh-CN" altLang="en-US" sz="3200"/>
        </a:p>
      </dgm:t>
    </dgm:pt>
    <dgm:pt modelId="{7496ACB6-D41B-4FD7-A2E6-D42565A59E5C}" type="sibTrans" cxnId="{6A859BB1-E24A-4172-B097-8847055EC2E7}">
      <dgm:prSet/>
      <dgm:spPr/>
      <dgm:t>
        <a:bodyPr/>
        <a:lstStyle/>
        <a:p>
          <a:endParaRPr lang="zh-CN" altLang="en-US" sz="3200"/>
        </a:p>
      </dgm:t>
    </dgm:pt>
    <dgm:pt modelId="{0B70ACE5-2F14-47FD-8A1E-FCEE91558D17}">
      <dgm:prSet custT="1"/>
      <dgm:spPr/>
      <dgm:t>
        <a:bodyPr/>
        <a:lstStyle/>
        <a:p>
          <a:pPr rtl="0"/>
          <a:r>
            <a:rPr lang="en-US" altLang="zh-CN" sz="3200" dirty="0" smtClean="0"/>
            <a:t>SMART</a:t>
          </a:r>
          <a:r>
            <a:rPr lang="zh-CN" altLang="en-US" sz="3200" dirty="0" smtClean="0"/>
            <a:t>原则</a:t>
          </a:r>
          <a:endParaRPr lang="zh-CN" altLang="en-US" sz="3200" dirty="0"/>
        </a:p>
      </dgm:t>
    </dgm:pt>
    <dgm:pt modelId="{7A5BFBD0-7811-4487-833A-9B17B616FC6E}" type="parTrans" cxnId="{14020324-3339-43DE-9B66-AA2FC4373715}">
      <dgm:prSet/>
      <dgm:spPr/>
      <dgm:t>
        <a:bodyPr/>
        <a:lstStyle/>
        <a:p>
          <a:endParaRPr lang="zh-CN" altLang="en-US" sz="3200"/>
        </a:p>
      </dgm:t>
    </dgm:pt>
    <dgm:pt modelId="{E738103B-D11E-49B8-A551-B16D2EA317D7}" type="sibTrans" cxnId="{14020324-3339-43DE-9B66-AA2FC4373715}">
      <dgm:prSet/>
      <dgm:spPr/>
      <dgm:t>
        <a:bodyPr/>
        <a:lstStyle/>
        <a:p>
          <a:endParaRPr lang="zh-CN" altLang="en-US" sz="3200"/>
        </a:p>
      </dgm:t>
    </dgm:pt>
    <dgm:pt modelId="{C0E7FF11-0AFA-4643-98EB-D05A4CC6D185}" type="pres">
      <dgm:prSet presAssocID="{6170C4A6-31F0-462D-B078-69749E492B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74862CB-D6D8-45AE-826E-50DF2490B44A}" type="pres">
      <dgm:prSet presAssocID="{0003A3F3-46CE-4A39-889B-A9671519A6AD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81F767-FBC8-4FD5-A0D8-994A7B138542}" type="pres">
      <dgm:prSet presAssocID="{21076AAC-9881-4A2D-95F8-773797BCC270}" presName="space" presStyleCnt="0"/>
      <dgm:spPr/>
    </dgm:pt>
    <dgm:pt modelId="{316EE107-551D-466F-A89B-3097AF9804E2}" type="pres">
      <dgm:prSet presAssocID="{5BFF6280-D6E3-40DD-8458-D70EC4B61DFA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66F14E-5577-44AF-9ADA-89423513A4CA}" type="pres">
      <dgm:prSet presAssocID="{7496ACB6-D41B-4FD7-A2E6-D42565A59E5C}" presName="space" presStyleCnt="0"/>
      <dgm:spPr/>
    </dgm:pt>
    <dgm:pt modelId="{825C8AF0-DA7D-4295-9CC7-ED454D9572BC}" type="pres">
      <dgm:prSet presAssocID="{0B70ACE5-2F14-47FD-8A1E-FCEE91558D17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A859BB1-E24A-4172-B097-8847055EC2E7}" srcId="{6170C4A6-31F0-462D-B078-69749E492BAE}" destId="{5BFF6280-D6E3-40DD-8458-D70EC4B61DFA}" srcOrd="1" destOrd="0" parTransId="{FD0864F7-26F1-4893-AFB5-0C116796A825}" sibTransId="{7496ACB6-D41B-4FD7-A2E6-D42565A59E5C}"/>
    <dgm:cxn modelId="{B9AECEB1-086F-426D-9326-FA1AC13BFD03}" srcId="{6170C4A6-31F0-462D-B078-69749E492BAE}" destId="{0003A3F3-46CE-4A39-889B-A9671519A6AD}" srcOrd="0" destOrd="0" parTransId="{DB8DD68B-F7DE-4621-B0FA-78FAAE647B00}" sibTransId="{21076AAC-9881-4A2D-95F8-773797BCC270}"/>
    <dgm:cxn modelId="{1D5EE99B-F74D-4356-AEFC-3F763F7EA284}" type="presOf" srcId="{6170C4A6-31F0-462D-B078-69749E492BAE}" destId="{C0E7FF11-0AFA-4643-98EB-D05A4CC6D185}" srcOrd="0" destOrd="0" presId="urn:microsoft.com/office/officeart/2005/8/layout/venn3"/>
    <dgm:cxn modelId="{14020324-3339-43DE-9B66-AA2FC4373715}" srcId="{6170C4A6-31F0-462D-B078-69749E492BAE}" destId="{0B70ACE5-2F14-47FD-8A1E-FCEE91558D17}" srcOrd="2" destOrd="0" parTransId="{7A5BFBD0-7811-4487-833A-9B17B616FC6E}" sibTransId="{E738103B-D11E-49B8-A551-B16D2EA317D7}"/>
    <dgm:cxn modelId="{69E7E1A2-CE93-408C-9918-FBCFAA91E107}" type="presOf" srcId="{0B70ACE5-2F14-47FD-8A1E-FCEE91558D17}" destId="{825C8AF0-DA7D-4295-9CC7-ED454D9572BC}" srcOrd="0" destOrd="0" presId="urn:microsoft.com/office/officeart/2005/8/layout/venn3"/>
    <dgm:cxn modelId="{7DF65365-3531-4FA0-84B0-78510D398943}" type="presOf" srcId="{0003A3F3-46CE-4A39-889B-A9671519A6AD}" destId="{B74862CB-D6D8-45AE-826E-50DF2490B44A}" srcOrd="0" destOrd="0" presId="urn:microsoft.com/office/officeart/2005/8/layout/venn3"/>
    <dgm:cxn modelId="{5C8CD9CD-DF28-4C8E-A322-D3FB7732BA10}" type="presOf" srcId="{5BFF6280-D6E3-40DD-8458-D70EC4B61DFA}" destId="{316EE107-551D-466F-A89B-3097AF9804E2}" srcOrd="0" destOrd="0" presId="urn:microsoft.com/office/officeart/2005/8/layout/venn3"/>
    <dgm:cxn modelId="{3D3133D5-240A-4F93-807F-CF0E7F69F71E}" type="presParOf" srcId="{C0E7FF11-0AFA-4643-98EB-D05A4CC6D185}" destId="{B74862CB-D6D8-45AE-826E-50DF2490B44A}" srcOrd="0" destOrd="0" presId="urn:microsoft.com/office/officeart/2005/8/layout/venn3"/>
    <dgm:cxn modelId="{82D658EE-851F-41BA-9DDB-033DEA3D8096}" type="presParOf" srcId="{C0E7FF11-0AFA-4643-98EB-D05A4CC6D185}" destId="{8B81F767-FBC8-4FD5-A0D8-994A7B138542}" srcOrd="1" destOrd="0" presId="urn:microsoft.com/office/officeart/2005/8/layout/venn3"/>
    <dgm:cxn modelId="{572A4AF9-47C2-4146-B949-61FB6D64D772}" type="presParOf" srcId="{C0E7FF11-0AFA-4643-98EB-D05A4CC6D185}" destId="{316EE107-551D-466F-A89B-3097AF9804E2}" srcOrd="2" destOrd="0" presId="urn:microsoft.com/office/officeart/2005/8/layout/venn3"/>
    <dgm:cxn modelId="{D394A281-DFF7-40CB-B279-F2CCCE8EEC66}" type="presParOf" srcId="{C0E7FF11-0AFA-4643-98EB-D05A4CC6D185}" destId="{C266F14E-5577-44AF-9ADA-89423513A4CA}" srcOrd="3" destOrd="0" presId="urn:microsoft.com/office/officeart/2005/8/layout/venn3"/>
    <dgm:cxn modelId="{FE59D160-56D4-4262-ADFE-10FBF1C0B2A7}" type="presParOf" srcId="{C0E7FF11-0AFA-4643-98EB-D05A4CC6D185}" destId="{825C8AF0-DA7D-4295-9CC7-ED454D9572BC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15CBB-1E52-48B6-8369-06E8D23179FD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CE62AF0-EB71-4644-BAEF-B2CDF078F6AC}">
      <dgm:prSet custT="1"/>
      <dgm:spPr/>
      <dgm:t>
        <a:bodyPr/>
        <a:lstStyle/>
        <a:p>
          <a:pPr algn="l" rtl="0"/>
          <a:r>
            <a:rPr lang="zh-CN" sz="2400" dirty="0" smtClean="0"/>
            <a:t>列举三个曾经成功完成的学习目标：</a:t>
          </a:r>
          <a:r>
            <a:rPr lang="en-US" sz="2400" dirty="0" smtClean="0"/>
            <a:t>______________________</a:t>
          </a:r>
          <a:endParaRPr lang="zh-CN" sz="2400" dirty="0"/>
        </a:p>
      </dgm:t>
    </dgm:pt>
    <dgm:pt modelId="{DF4467BF-CBCC-4C78-BD97-A9BA9425BC11}" type="parTrans" cxnId="{E24C760F-F68A-4E07-8C55-573FFAD6A78B}">
      <dgm:prSet/>
      <dgm:spPr/>
      <dgm:t>
        <a:bodyPr/>
        <a:lstStyle/>
        <a:p>
          <a:pPr algn="l"/>
          <a:endParaRPr lang="zh-CN" altLang="en-US" sz="2400"/>
        </a:p>
      </dgm:t>
    </dgm:pt>
    <dgm:pt modelId="{DD37E218-ED28-49DF-8ADF-58C3EF649E33}" type="sibTrans" cxnId="{E24C760F-F68A-4E07-8C55-573FFAD6A78B}">
      <dgm:prSet/>
      <dgm:spPr/>
      <dgm:t>
        <a:bodyPr/>
        <a:lstStyle/>
        <a:p>
          <a:pPr algn="l"/>
          <a:endParaRPr lang="zh-CN" altLang="en-US" sz="2400"/>
        </a:p>
      </dgm:t>
    </dgm:pt>
    <dgm:pt modelId="{51363C06-9E98-4FF5-BAAD-84E808492796}">
      <dgm:prSet custT="1"/>
      <dgm:spPr/>
      <dgm:t>
        <a:bodyPr/>
        <a:lstStyle/>
        <a:p>
          <a:pPr algn="l" rtl="0"/>
          <a:r>
            <a:rPr lang="zh-CN" sz="2400" dirty="0" smtClean="0"/>
            <a:t>当时确定目标时考虑的要点：</a:t>
          </a:r>
          <a:r>
            <a:rPr lang="en-US" sz="2400" dirty="0" smtClean="0"/>
            <a:t>___________________________</a:t>
          </a:r>
          <a:endParaRPr lang="zh-CN" sz="2400" dirty="0"/>
        </a:p>
      </dgm:t>
    </dgm:pt>
    <dgm:pt modelId="{CDE39069-1F4E-4E2D-A9E4-E45DD9CDBA8E}" type="parTrans" cxnId="{F6D4CBF6-4CD2-442D-BE58-5BFB8421B7E1}">
      <dgm:prSet/>
      <dgm:spPr/>
      <dgm:t>
        <a:bodyPr/>
        <a:lstStyle/>
        <a:p>
          <a:pPr algn="l"/>
          <a:endParaRPr lang="zh-CN" altLang="en-US" sz="2400"/>
        </a:p>
      </dgm:t>
    </dgm:pt>
    <dgm:pt modelId="{A702E163-7CDE-4CE0-A6D6-86B11E2F98FD}" type="sibTrans" cxnId="{F6D4CBF6-4CD2-442D-BE58-5BFB8421B7E1}">
      <dgm:prSet/>
      <dgm:spPr/>
      <dgm:t>
        <a:bodyPr/>
        <a:lstStyle/>
        <a:p>
          <a:pPr algn="l"/>
          <a:endParaRPr lang="zh-CN" altLang="en-US" sz="2400"/>
        </a:p>
      </dgm:t>
    </dgm:pt>
    <dgm:pt modelId="{490BCE4F-B490-465E-B5D8-E8112A18DE12}">
      <dgm:prSet custT="1"/>
      <dgm:spPr/>
      <dgm:t>
        <a:bodyPr/>
        <a:lstStyle/>
        <a:p>
          <a:pPr algn="l" rtl="0"/>
          <a:r>
            <a:rPr lang="zh-CN" sz="2400" dirty="0" smtClean="0"/>
            <a:t>实现目标过程中需注意的要点：</a:t>
          </a:r>
          <a:r>
            <a:rPr lang="en-US" altLang="zh-CN" sz="2400" dirty="0" smtClean="0"/>
            <a:t>_</a:t>
          </a:r>
          <a:r>
            <a:rPr lang="en-US" sz="2400" dirty="0" smtClean="0"/>
            <a:t>_________________________</a:t>
          </a:r>
          <a:endParaRPr lang="zh-CN" sz="2400" dirty="0"/>
        </a:p>
      </dgm:t>
    </dgm:pt>
    <dgm:pt modelId="{D2E8CDA5-D6A8-4BAF-B0D0-C5BFBE04C4DA}" type="parTrans" cxnId="{B6589717-5F39-4BE4-AB06-A21EBAE47B90}">
      <dgm:prSet/>
      <dgm:spPr/>
      <dgm:t>
        <a:bodyPr/>
        <a:lstStyle/>
        <a:p>
          <a:pPr algn="l"/>
          <a:endParaRPr lang="zh-CN" altLang="en-US" sz="2400"/>
        </a:p>
      </dgm:t>
    </dgm:pt>
    <dgm:pt modelId="{D563B6D7-C970-46E3-8019-D1F96F8FB321}" type="sibTrans" cxnId="{B6589717-5F39-4BE4-AB06-A21EBAE47B90}">
      <dgm:prSet/>
      <dgm:spPr/>
      <dgm:t>
        <a:bodyPr/>
        <a:lstStyle/>
        <a:p>
          <a:pPr algn="l"/>
          <a:endParaRPr lang="zh-CN" altLang="en-US" sz="2400"/>
        </a:p>
      </dgm:t>
    </dgm:pt>
    <dgm:pt modelId="{EA4F80D0-2CE4-442D-86B9-5377AA075587}">
      <dgm:prSet custT="1"/>
      <dgm:spPr/>
      <dgm:t>
        <a:bodyPr/>
        <a:lstStyle/>
        <a:p>
          <a:pPr algn="l" rtl="0"/>
          <a:r>
            <a:rPr lang="zh-CN" sz="2400" dirty="0" smtClean="0"/>
            <a:t>列举几个曾经没有实现的学习目标：</a:t>
          </a:r>
          <a:r>
            <a:rPr lang="en-US" sz="2400" dirty="0" smtClean="0"/>
            <a:t>______________________</a:t>
          </a:r>
          <a:endParaRPr lang="zh-CN" sz="2400" dirty="0"/>
        </a:p>
      </dgm:t>
    </dgm:pt>
    <dgm:pt modelId="{964ED45C-842F-4449-84EE-F7E2477186DE}" type="parTrans" cxnId="{30851BE2-0788-4F30-BEE4-9DC2D248EF16}">
      <dgm:prSet/>
      <dgm:spPr/>
      <dgm:t>
        <a:bodyPr/>
        <a:lstStyle/>
        <a:p>
          <a:pPr algn="l"/>
          <a:endParaRPr lang="zh-CN" altLang="en-US" sz="2400"/>
        </a:p>
      </dgm:t>
    </dgm:pt>
    <dgm:pt modelId="{B1C9F484-42F9-4793-8ACE-3953F0353AFF}" type="sibTrans" cxnId="{30851BE2-0788-4F30-BEE4-9DC2D248EF16}">
      <dgm:prSet/>
      <dgm:spPr/>
      <dgm:t>
        <a:bodyPr/>
        <a:lstStyle/>
        <a:p>
          <a:pPr algn="l"/>
          <a:endParaRPr lang="zh-CN" altLang="en-US" sz="2400"/>
        </a:p>
      </dgm:t>
    </dgm:pt>
    <dgm:pt modelId="{085F5E92-2431-4ABB-89B9-537098AB92C0}">
      <dgm:prSet custT="1"/>
      <dgm:spPr/>
      <dgm:t>
        <a:bodyPr/>
        <a:lstStyle/>
        <a:p>
          <a:pPr algn="l" rtl="0"/>
          <a:r>
            <a:rPr lang="zh-CN" sz="2400" dirty="0" smtClean="0"/>
            <a:t>没有实现的原因是：</a:t>
          </a:r>
          <a:r>
            <a:rPr lang="en-US" sz="2400" dirty="0" smtClean="0"/>
            <a:t>___________________________________</a:t>
          </a:r>
          <a:endParaRPr lang="zh-CN" sz="2400" dirty="0"/>
        </a:p>
      </dgm:t>
    </dgm:pt>
    <dgm:pt modelId="{D7D556D0-7991-4AD3-8D00-0AEE4AE265C8}" type="parTrans" cxnId="{341C9A37-AC23-4BD9-A61F-59564BA10A0B}">
      <dgm:prSet/>
      <dgm:spPr/>
      <dgm:t>
        <a:bodyPr/>
        <a:lstStyle/>
        <a:p>
          <a:pPr algn="l"/>
          <a:endParaRPr lang="zh-CN" altLang="en-US" sz="2400"/>
        </a:p>
      </dgm:t>
    </dgm:pt>
    <dgm:pt modelId="{F173EBEB-56DB-44A8-91C0-3BB13C23B09C}" type="sibTrans" cxnId="{341C9A37-AC23-4BD9-A61F-59564BA10A0B}">
      <dgm:prSet/>
      <dgm:spPr/>
      <dgm:t>
        <a:bodyPr/>
        <a:lstStyle/>
        <a:p>
          <a:pPr algn="l"/>
          <a:endParaRPr lang="zh-CN" altLang="en-US" sz="2400"/>
        </a:p>
      </dgm:t>
    </dgm:pt>
    <dgm:pt modelId="{37532669-57A0-4A88-93EA-ABE685737C37}" type="pres">
      <dgm:prSet presAssocID="{58015CBB-1E52-48B6-8369-06E8D23179F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435C6E22-3E96-44DF-B771-E9781201E3D0}" type="pres">
      <dgm:prSet presAssocID="{4CE62AF0-EB71-4644-BAEF-B2CDF078F6AC}" presName="horFlow" presStyleCnt="0"/>
      <dgm:spPr/>
    </dgm:pt>
    <dgm:pt modelId="{29DFF342-647F-4F2C-94FA-7B91F2933780}" type="pres">
      <dgm:prSet presAssocID="{4CE62AF0-EB71-4644-BAEF-B2CDF078F6AC}" presName="bigChev" presStyleLbl="node1" presStyleIdx="0" presStyleCnt="5" custScaleX="2000000" custScaleY="582922"/>
      <dgm:spPr/>
      <dgm:t>
        <a:bodyPr/>
        <a:lstStyle/>
        <a:p>
          <a:endParaRPr lang="zh-CN" altLang="en-US"/>
        </a:p>
      </dgm:t>
    </dgm:pt>
    <dgm:pt modelId="{2E8FB0C8-28BB-4AFD-AECB-0A61B918A218}" type="pres">
      <dgm:prSet presAssocID="{4CE62AF0-EB71-4644-BAEF-B2CDF078F6AC}" presName="vSp" presStyleCnt="0"/>
      <dgm:spPr/>
    </dgm:pt>
    <dgm:pt modelId="{495496C6-834B-4F50-BABC-7FC94B42CA7F}" type="pres">
      <dgm:prSet presAssocID="{51363C06-9E98-4FF5-BAAD-84E808492796}" presName="horFlow" presStyleCnt="0"/>
      <dgm:spPr/>
    </dgm:pt>
    <dgm:pt modelId="{4F2DD86B-A7C7-416C-8E0D-79272A64783D}" type="pres">
      <dgm:prSet presAssocID="{51363C06-9E98-4FF5-BAAD-84E808492796}" presName="bigChev" presStyleLbl="node1" presStyleIdx="1" presStyleCnt="5" custScaleX="2000000" custScaleY="582922"/>
      <dgm:spPr/>
      <dgm:t>
        <a:bodyPr/>
        <a:lstStyle/>
        <a:p>
          <a:endParaRPr lang="zh-CN" altLang="en-US"/>
        </a:p>
      </dgm:t>
    </dgm:pt>
    <dgm:pt modelId="{CE7234E4-169E-4682-ADA2-C52E01541394}" type="pres">
      <dgm:prSet presAssocID="{51363C06-9E98-4FF5-BAAD-84E808492796}" presName="vSp" presStyleCnt="0"/>
      <dgm:spPr/>
    </dgm:pt>
    <dgm:pt modelId="{5B205F03-8DDB-4F37-953C-0921F624A6AB}" type="pres">
      <dgm:prSet presAssocID="{490BCE4F-B490-465E-B5D8-E8112A18DE12}" presName="horFlow" presStyleCnt="0"/>
      <dgm:spPr/>
    </dgm:pt>
    <dgm:pt modelId="{159F60F4-A3B4-4AB9-93FC-C9CCB362FCE4}" type="pres">
      <dgm:prSet presAssocID="{490BCE4F-B490-465E-B5D8-E8112A18DE12}" presName="bigChev" presStyleLbl="node1" presStyleIdx="2" presStyleCnt="5" custScaleX="2000000" custScaleY="582922"/>
      <dgm:spPr/>
      <dgm:t>
        <a:bodyPr/>
        <a:lstStyle/>
        <a:p>
          <a:endParaRPr lang="zh-CN" altLang="en-US"/>
        </a:p>
      </dgm:t>
    </dgm:pt>
    <dgm:pt modelId="{17045A0A-747B-4E83-8A75-87A9A567471E}" type="pres">
      <dgm:prSet presAssocID="{490BCE4F-B490-465E-B5D8-E8112A18DE12}" presName="vSp" presStyleCnt="0"/>
      <dgm:spPr/>
    </dgm:pt>
    <dgm:pt modelId="{CE1E547B-3B55-4ED5-8529-B1B6869682EC}" type="pres">
      <dgm:prSet presAssocID="{EA4F80D0-2CE4-442D-86B9-5377AA075587}" presName="horFlow" presStyleCnt="0"/>
      <dgm:spPr/>
    </dgm:pt>
    <dgm:pt modelId="{7EA2C3A0-0CCA-46B8-ABCC-D9F2AA2D4D04}" type="pres">
      <dgm:prSet presAssocID="{EA4F80D0-2CE4-442D-86B9-5377AA075587}" presName="bigChev" presStyleLbl="node1" presStyleIdx="3" presStyleCnt="5" custScaleX="2000000" custScaleY="582922"/>
      <dgm:spPr/>
      <dgm:t>
        <a:bodyPr/>
        <a:lstStyle/>
        <a:p>
          <a:endParaRPr lang="zh-CN" altLang="en-US"/>
        </a:p>
      </dgm:t>
    </dgm:pt>
    <dgm:pt modelId="{68FA6B97-2640-4CEE-892C-C575DC6F447D}" type="pres">
      <dgm:prSet presAssocID="{EA4F80D0-2CE4-442D-86B9-5377AA075587}" presName="vSp" presStyleCnt="0"/>
      <dgm:spPr/>
    </dgm:pt>
    <dgm:pt modelId="{6AF01C32-DC9C-46E3-A699-44278F758415}" type="pres">
      <dgm:prSet presAssocID="{085F5E92-2431-4ABB-89B9-537098AB92C0}" presName="horFlow" presStyleCnt="0"/>
      <dgm:spPr/>
    </dgm:pt>
    <dgm:pt modelId="{B8A754E6-9743-45C4-A8EB-1CCE4915A0B3}" type="pres">
      <dgm:prSet presAssocID="{085F5E92-2431-4ABB-89B9-537098AB92C0}" presName="bigChev" presStyleLbl="node1" presStyleIdx="4" presStyleCnt="5" custScaleX="2000000" custScaleY="582922"/>
      <dgm:spPr/>
      <dgm:t>
        <a:bodyPr/>
        <a:lstStyle/>
        <a:p>
          <a:endParaRPr lang="zh-CN" altLang="en-US"/>
        </a:p>
      </dgm:t>
    </dgm:pt>
  </dgm:ptLst>
  <dgm:cxnLst>
    <dgm:cxn modelId="{3302AC0D-1525-498F-BC35-960677538E74}" type="presOf" srcId="{58015CBB-1E52-48B6-8369-06E8D23179FD}" destId="{37532669-57A0-4A88-93EA-ABE685737C37}" srcOrd="0" destOrd="0" presId="urn:microsoft.com/office/officeart/2005/8/layout/lProcess3"/>
    <dgm:cxn modelId="{341C9A37-AC23-4BD9-A61F-59564BA10A0B}" srcId="{58015CBB-1E52-48B6-8369-06E8D23179FD}" destId="{085F5E92-2431-4ABB-89B9-537098AB92C0}" srcOrd="4" destOrd="0" parTransId="{D7D556D0-7991-4AD3-8D00-0AEE4AE265C8}" sibTransId="{F173EBEB-56DB-44A8-91C0-3BB13C23B09C}"/>
    <dgm:cxn modelId="{3D376CE8-6029-4A7F-972F-7BCB610DC756}" type="presOf" srcId="{490BCE4F-B490-465E-B5D8-E8112A18DE12}" destId="{159F60F4-A3B4-4AB9-93FC-C9CCB362FCE4}" srcOrd="0" destOrd="0" presId="urn:microsoft.com/office/officeart/2005/8/layout/lProcess3"/>
    <dgm:cxn modelId="{F6D4CBF6-4CD2-442D-BE58-5BFB8421B7E1}" srcId="{58015CBB-1E52-48B6-8369-06E8D23179FD}" destId="{51363C06-9E98-4FF5-BAAD-84E808492796}" srcOrd="1" destOrd="0" parTransId="{CDE39069-1F4E-4E2D-A9E4-E45DD9CDBA8E}" sibTransId="{A702E163-7CDE-4CE0-A6D6-86B11E2F98FD}"/>
    <dgm:cxn modelId="{50C799CE-C9B1-4D46-A2B1-BD437869E92B}" type="presOf" srcId="{51363C06-9E98-4FF5-BAAD-84E808492796}" destId="{4F2DD86B-A7C7-416C-8E0D-79272A64783D}" srcOrd="0" destOrd="0" presId="urn:microsoft.com/office/officeart/2005/8/layout/lProcess3"/>
    <dgm:cxn modelId="{30851BE2-0788-4F30-BEE4-9DC2D248EF16}" srcId="{58015CBB-1E52-48B6-8369-06E8D23179FD}" destId="{EA4F80D0-2CE4-442D-86B9-5377AA075587}" srcOrd="3" destOrd="0" parTransId="{964ED45C-842F-4449-84EE-F7E2477186DE}" sibTransId="{B1C9F484-42F9-4793-8ACE-3953F0353AFF}"/>
    <dgm:cxn modelId="{D73563BC-23AE-402F-86D1-81EB27D3099F}" type="presOf" srcId="{4CE62AF0-EB71-4644-BAEF-B2CDF078F6AC}" destId="{29DFF342-647F-4F2C-94FA-7B91F2933780}" srcOrd="0" destOrd="0" presId="urn:microsoft.com/office/officeart/2005/8/layout/lProcess3"/>
    <dgm:cxn modelId="{E0CEAF0F-49DA-49FB-87D9-37F5DA86ABCB}" type="presOf" srcId="{085F5E92-2431-4ABB-89B9-537098AB92C0}" destId="{B8A754E6-9743-45C4-A8EB-1CCE4915A0B3}" srcOrd="0" destOrd="0" presId="urn:microsoft.com/office/officeart/2005/8/layout/lProcess3"/>
    <dgm:cxn modelId="{B6589717-5F39-4BE4-AB06-A21EBAE47B90}" srcId="{58015CBB-1E52-48B6-8369-06E8D23179FD}" destId="{490BCE4F-B490-465E-B5D8-E8112A18DE12}" srcOrd="2" destOrd="0" parTransId="{D2E8CDA5-D6A8-4BAF-B0D0-C5BFBE04C4DA}" sibTransId="{D563B6D7-C970-46E3-8019-D1F96F8FB321}"/>
    <dgm:cxn modelId="{E24C760F-F68A-4E07-8C55-573FFAD6A78B}" srcId="{58015CBB-1E52-48B6-8369-06E8D23179FD}" destId="{4CE62AF0-EB71-4644-BAEF-B2CDF078F6AC}" srcOrd="0" destOrd="0" parTransId="{DF4467BF-CBCC-4C78-BD97-A9BA9425BC11}" sibTransId="{DD37E218-ED28-49DF-8ADF-58C3EF649E33}"/>
    <dgm:cxn modelId="{4D399B31-FE01-4686-86FB-311FD17AA958}" type="presOf" srcId="{EA4F80D0-2CE4-442D-86B9-5377AA075587}" destId="{7EA2C3A0-0CCA-46B8-ABCC-D9F2AA2D4D04}" srcOrd="0" destOrd="0" presId="urn:microsoft.com/office/officeart/2005/8/layout/lProcess3"/>
    <dgm:cxn modelId="{FC299EF0-B5E3-4CDF-950A-121504A27CCA}" type="presParOf" srcId="{37532669-57A0-4A88-93EA-ABE685737C37}" destId="{435C6E22-3E96-44DF-B771-E9781201E3D0}" srcOrd="0" destOrd="0" presId="urn:microsoft.com/office/officeart/2005/8/layout/lProcess3"/>
    <dgm:cxn modelId="{04C893AC-5247-4DBB-A9F2-5FD4229FBC74}" type="presParOf" srcId="{435C6E22-3E96-44DF-B771-E9781201E3D0}" destId="{29DFF342-647F-4F2C-94FA-7B91F2933780}" srcOrd="0" destOrd="0" presId="urn:microsoft.com/office/officeart/2005/8/layout/lProcess3"/>
    <dgm:cxn modelId="{755E2CC0-9580-4CFE-90C6-F38304108F7D}" type="presParOf" srcId="{37532669-57A0-4A88-93EA-ABE685737C37}" destId="{2E8FB0C8-28BB-4AFD-AECB-0A61B918A218}" srcOrd="1" destOrd="0" presId="urn:microsoft.com/office/officeart/2005/8/layout/lProcess3"/>
    <dgm:cxn modelId="{9591BD51-F274-4293-B98D-EF366B300456}" type="presParOf" srcId="{37532669-57A0-4A88-93EA-ABE685737C37}" destId="{495496C6-834B-4F50-BABC-7FC94B42CA7F}" srcOrd="2" destOrd="0" presId="urn:microsoft.com/office/officeart/2005/8/layout/lProcess3"/>
    <dgm:cxn modelId="{015B4642-1019-4976-AC1F-D984B2FA883D}" type="presParOf" srcId="{495496C6-834B-4F50-BABC-7FC94B42CA7F}" destId="{4F2DD86B-A7C7-416C-8E0D-79272A64783D}" srcOrd="0" destOrd="0" presId="urn:microsoft.com/office/officeart/2005/8/layout/lProcess3"/>
    <dgm:cxn modelId="{7BDA84E5-A290-4CD0-9B28-7E5446B6333B}" type="presParOf" srcId="{37532669-57A0-4A88-93EA-ABE685737C37}" destId="{CE7234E4-169E-4682-ADA2-C52E01541394}" srcOrd="3" destOrd="0" presId="urn:microsoft.com/office/officeart/2005/8/layout/lProcess3"/>
    <dgm:cxn modelId="{8887C41D-C93C-4AA8-A48B-B732F399F5F7}" type="presParOf" srcId="{37532669-57A0-4A88-93EA-ABE685737C37}" destId="{5B205F03-8DDB-4F37-953C-0921F624A6AB}" srcOrd="4" destOrd="0" presId="urn:microsoft.com/office/officeart/2005/8/layout/lProcess3"/>
    <dgm:cxn modelId="{94DBB572-F699-40BD-BE98-90B15C39FD03}" type="presParOf" srcId="{5B205F03-8DDB-4F37-953C-0921F624A6AB}" destId="{159F60F4-A3B4-4AB9-93FC-C9CCB362FCE4}" srcOrd="0" destOrd="0" presId="urn:microsoft.com/office/officeart/2005/8/layout/lProcess3"/>
    <dgm:cxn modelId="{94B68938-9A4B-4023-83B2-8DBC6B0C9657}" type="presParOf" srcId="{37532669-57A0-4A88-93EA-ABE685737C37}" destId="{17045A0A-747B-4E83-8A75-87A9A567471E}" srcOrd="5" destOrd="0" presId="urn:microsoft.com/office/officeart/2005/8/layout/lProcess3"/>
    <dgm:cxn modelId="{0A4B02E7-8FB1-44B8-85AE-CD83832DC0D4}" type="presParOf" srcId="{37532669-57A0-4A88-93EA-ABE685737C37}" destId="{CE1E547B-3B55-4ED5-8529-B1B6869682EC}" srcOrd="6" destOrd="0" presId="urn:microsoft.com/office/officeart/2005/8/layout/lProcess3"/>
    <dgm:cxn modelId="{F01EE0EE-9289-4EB2-AB39-4C860DEF2F08}" type="presParOf" srcId="{CE1E547B-3B55-4ED5-8529-B1B6869682EC}" destId="{7EA2C3A0-0CCA-46B8-ABCC-D9F2AA2D4D04}" srcOrd="0" destOrd="0" presId="urn:microsoft.com/office/officeart/2005/8/layout/lProcess3"/>
    <dgm:cxn modelId="{9203E67B-38C7-43CD-99EC-ED8B4E222891}" type="presParOf" srcId="{37532669-57A0-4A88-93EA-ABE685737C37}" destId="{68FA6B97-2640-4CEE-892C-C575DC6F447D}" srcOrd="7" destOrd="0" presId="urn:microsoft.com/office/officeart/2005/8/layout/lProcess3"/>
    <dgm:cxn modelId="{8169BDB2-A5E7-4619-B876-796DB1485592}" type="presParOf" srcId="{37532669-57A0-4A88-93EA-ABE685737C37}" destId="{6AF01C32-DC9C-46E3-A699-44278F758415}" srcOrd="8" destOrd="0" presId="urn:microsoft.com/office/officeart/2005/8/layout/lProcess3"/>
    <dgm:cxn modelId="{0FED0358-9089-428E-BCF3-01669CCD5FF0}" type="presParOf" srcId="{6AF01C32-DC9C-46E3-A699-44278F758415}" destId="{B8A754E6-9743-45C4-A8EB-1CCE4915A0B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3A35A3-3166-4E22-A1F0-61BF0C0C9B2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ADDC534B-1208-4733-9DAC-1E27EEC2A440}">
      <dgm:prSet custT="1"/>
      <dgm:spPr/>
      <dgm:t>
        <a:bodyPr/>
        <a:lstStyle/>
        <a:p>
          <a:pPr rtl="0"/>
          <a:r>
            <a:rPr lang="zh-CN" altLang="en-US" sz="2800" dirty="0" smtClean="0"/>
            <a:t>学习目标是学习活动的方向。</a:t>
          </a:r>
          <a:endParaRPr lang="zh-CN" altLang="en-US" sz="2800" dirty="0"/>
        </a:p>
      </dgm:t>
    </dgm:pt>
    <dgm:pt modelId="{42A0750C-2CBB-45F3-B149-980627CFA8B0}" type="parTrans" cxnId="{DD2A586C-831A-4266-B119-8BA626A4E873}">
      <dgm:prSet/>
      <dgm:spPr/>
      <dgm:t>
        <a:bodyPr/>
        <a:lstStyle/>
        <a:p>
          <a:endParaRPr lang="zh-CN" altLang="en-US" sz="2800"/>
        </a:p>
      </dgm:t>
    </dgm:pt>
    <dgm:pt modelId="{67A3B6CB-A0DF-4DB7-85F4-431EC25154F8}" type="sibTrans" cxnId="{DD2A586C-831A-4266-B119-8BA626A4E873}">
      <dgm:prSet/>
      <dgm:spPr/>
      <dgm:t>
        <a:bodyPr/>
        <a:lstStyle/>
        <a:p>
          <a:endParaRPr lang="zh-CN" altLang="en-US" sz="2800"/>
        </a:p>
      </dgm:t>
    </dgm:pt>
    <dgm:pt modelId="{5EB7B270-5F6A-4838-8F38-B41F53B2CBDD}">
      <dgm:prSet custT="1"/>
      <dgm:spPr/>
      <dgm:t>
        <a:bodyPr/>
        <a:lstStyle/>
        <a:p>
          <a:pPr rtl="0"/>
          <a:r>
            <a:rPr lang="zh-CN" altLang="en-US" sz="2800" dirty="0" smtClean="0"/>
            <a:t>学习目标能激发学习的动力。</a:t>
          </a:r>
          <a:endParaRPr lang="zh-CN" altLang="en-US" sz="2800" dirty="0"/>
        </a:p>
      </dgm:t>
    </dgm:pt>
    <dgm:pt modelId="{D7BB8B51-DF24-4EFB-A898-DCF7EFD18454}" type="parTrans" cxnId="{1C28BF4C-7B9B-4C40-9488-BE9E71C44D09}">
      <dgm:prSet/>
      <dgm:spPr/>
      <dgm:t>
        <a:bodyPr/>
        <a:lstStyle/>
        <a:p>
          <a:endParaRPr lang="zh-CN" altLang="en-US" sz="2800"/>
        </a:p>
      </dgm:t>
    </dgm:pt>
    <dgm:pt modelId="{0465C803-65DD-46D0-8C40-6C5C183575A3}" type="sibTrans" cxnId="{1C28BF4C-7B9B-4C40-9488-BE9E71C44D09}">
      <dgm:prSet/>
      <dgm:spPr/>
      <dgm:t>
        <a:bodyPr/>
        <a:lstStyle/>
        <a:p>
          <a:endParaRPr lang="zh-CN" altLang="en-US" sz="2800"/>
        </a:p>
      </dgm:t>
    </dgm:pt>
    <dgm:pt modelId="{CF265D97-2C7C-454B-85FB-92E672289BB3}">
      <dgm:prSet custT="1"/>
      <dgm:spPr/>
      <dgm:t>
        <a:bodyPr/>
        <a:lstStyle/>
        <a:p>
          <a:pPr rtl="0"/>
          <a:r>
            <a:rPr lang="zh-CN" altLang="en-US" sz="2800" smtClean="0"/>
            <a:t>学习目标是促进成长的阶梯。</a:t>
          </a:r>
          <a:endParaRPr lang="zh-CN" altLang="en-US" sz="2800"/>
        </a:p>
      </dgm:t>
    </dgm:pt>
    <dgm:pt modelId="{074BBE5C-BAC9-4058-87FA-1D78D65E98FF}" type="parTrans" cxnId="{B1799809-E746-4A2F-8541-B6C75C1A78F6}">
      <dgm:prSet/>
      <dgm:spPr/>
      <dgm:t>
        <a:bodyPr/>
        <a:lstStyle/>
        <a:p>
          <a:endParaRPr lang="zh-CN" altLang="en-US" sz="2800"/>
        </a:p>
      </dgm:t>
    </dgm:pt>
    <dgm:pt modelId="{47E53E29-8928-48F8-AFA8-F073550A6A53}" type="sibTrans" cxnId="{B1799809-E746-4A2F-8541-B6C75C1A78F6}">
      <dgm:prSet/>
      <dgm:spPr/>
      <dgm:t>
        <a:bodyPr/>
        <a:lstStyle/>
        <a:p>
          <a:endParaRPr lang="zh-CN" altLang="en-US" sz="2800"/>
        </a:p>
      </dgm:t>
    </dgm:pt>
    <dgm:pt modelId="{937E97E7-CB08-4EE2-87FE-282B11CB6836}" type="pres">
      <dgm:prSet presAssocID="{8C3A35A3-3166-4E22-A1F0-61BF0C0C9B2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8AE61D0-9ECE-49A7-AA8E-9CAB77873670}" type="pres">
      <dgm:prSet presAssocID="{ADDC534B-1208-4733-9DAC-1E27EEC2A440}" presName="circle1" presStyleLbl="node1" presStyleIdx="0" presStyleCnt="3"/>
      <dgm:spPr/>
    </dgm:pt>
    <dgm:pt modelId="{34747627-8C2F-41F7-AD98-3AFEEB0606C0}" type="pres">
      <dgm:prSet presAssocID="{ADDC534B-1208-4733-9DAC-1E27EEC2A440}" presName="space" presStyleCnt="0"/>
      <dgm:spPr/>
    </dgm:pt>
    <dgm:pt modelId="{F12C75B9-4F18-4833-8DCF-645D3F7097FD}" type="pres">
      <dgm:prSet presAssocID="{ADDC534B-1208-4733-9DAC-1E27EEC2A440}" presName="rect1" presStyleLbl="alignAcc1" presStyleIdx="0" presStyleCnt="3"/>
      <dgm:spPr/>
      <dgm:t>
        <a:bodyPr/>
        <a:lstStyle/>
        <a:p>
          <a:endParaRPr lang="zh-CN" altLang="en-US"/>
        </a:p>
      </dgm:t>
    </dgm:pt>
    <dgm:pt modelId="{5E37F181-2DE4-4371-8783-98931A70861E}" type="pres">
      <dgm:prSet presAssocID="{5EB7B270-5F6A-4838-8F38-B41F53B2CBDD}" presName="vertSpace2" presStyleLbl="node1" presStyleIdx="0" presStyleCnt="3"/>
      <dgm:spPr/>
    </dgm:pt>
    <dgm:pt modelId="{67874800-F3C2-4ABC-BF80-D6384761756C}" type="pres">
      <dgm:prSet presAssocID="{5EB7B270-5F6A-4838-8F38-B41F53B2CBDD}" presName="circle2" presStyleLbl="node1" presStyleIdx="1" presStyleCnt="3"/>
      <dgm:spPr/>
    </dgm:pt>
    <dgm:pt modelId="{DE9D24C8-BCA7-4D8F-8B56-2924DDC2167C}" type="pres">
      <dgm:prSet presAssocID="{5EB7B270-5F6A-4838-8F38-B41F53B2CBDD}" presName="rect2" presStyleLbl="alignAcc1" presStyleIdx="1" presStyleCnt="3"/>
      <dgm:spPr/>
      <dgm:t>
        <a:bodyPr/>
        <a:lstStyle/>
        <a:p>
          <a:endParaRPr lang="zh-CN" altLang="en-US"/>
        </a:p>
      </dgm:t>
    </dgm:pt>
    <dgm:pt modelId="{E7CAE309-E3DF-41C4-858D-DD21028B13E1}" type="pres">
      <dgm:prSet presAssocID="{CF265D97-2C7C-454B-85FB-92E672289BB3}" presName="vertSpace3" presStyleLbl="node1" presStyleIdx="1" presStyleCnt="3"/>
      <dgm:spPr/>
    </dgm:pt>
    <dgm:pt modelId="{AA92D296-1E8B-4AE8-8527-31BE5FD363CF}" type="pres">
      <dgm:prSet presAssocID="{CF265D97-2C7C-454B-85FB-92E672289BB3}" presName="circle3" presStyleLbl="node1" presStyleIdx="2" presStyleCnt="3"/>
      <dgm:spPr/>
    </dgm:pt>
    <dgm:pt modelId="{7F437A9D-6FFE-450D-BEA3-8F764AAC6AFD}" type="pres">
      <dgm:prSet presAssocID="{CF265D97-2C7C-454B-85FB-92E672289BB3}" presName="rect3" presStyleLbl="alignAcc1" presStyleIdx="2" presStyleCnt="3"/>
      <dgm:spPr/>
      <dgm:t>
        <a:bodyPr/>
        <a:lstStyle/>
        <a:p>
          <a:endParaRPr lang="zh-CN" altLang="en-US"/>
        </a:p>
      </dgm:t>
    </dgm:pt>
    <dgm:pt modelId="{04195394-FAF1-4ACC-821E-85499D9BE3A9}" type="pres">
      <dgm:prSet presAssocID="{ADDC534B-1208-4733-9DAC-1E27EEC2A44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8F7F49-6FC2-4C25-B6E0-4D20B218D2A0}" type="pres">
      <dgm:prSet presAssocID="{5EB7B270-5F6A-4838-8F38-B41F53B2CBD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6DA19C-9B60-4961-ADBC-3AAE971A5F64}" type="pres">
      <dgm:prSet presAssocID="{CF265D97-2C7C-454B-85FB-92E672289BB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D2A586C-831A-4266-B119-8BA626A4E873}" srcId="{8C3A35A3-3166-4E22-A1F0-61BF0C0C9B24}" destId="{ADDC534B-1208-4733-9DAC-1E27EEC2A440}" srcOrd="0" destOrd="0" parTransId="{42A0750C-2CBB-45F3-B149-980627CFA8B0}" sibTransId="{67A3B6CB-A0DF-4DB7-85F4-431EC25154F8}"/>
    <dgm:cxn modelId="{26D531E3-052A-4AD7-A397-E10FA90CBB60}" type="presOf" srcId="{CF265D97-2C7C-454B-85FB-92E672289BB3}" destId="{7F437A9D-6FFE-450D-BEA3-8F764AAC6AFD}" srcOrd="0" destOrd="0" presId="urn:microsoft.com/office/officeart/2005/8/layout/target3"/>
    <dgm:cxn modelId="{AF035221-8013-4C65-BEA6-B22D49BD5074}" type="presOf" srcId="{5EB7B270-5F6A-4838-8F38-B41F53B2CBDD}" destId="{DE9D24C8-BCA7-4D8F-8B56-2924DDC2167C}" srcOrd="0" destOrd="0" presId="urn:microsoft.com/office/officeart/2005/8/layout/target3"/>
    <dgm:cxn modelId="{5165DC9D-786A-47E9-A180-0D407E2D2AA4}" type="presOf" srcId="{ADDC534B-1208-4733-9DAC-1E27EEC2A440}" destId="{04195394-FAF1-4ACC-821E-85499D9BE3A9}" srcOrd="1" destOrd="0" presId="urn:microsoft.com/office/officeart/2005/8/layout/target3"/>
    <dgm:cxn modelId="{B1799809-E746-4A2F-8541-B6C75C1A78F6}" srcId="{8C3A35A3-3166-4E22-A1F0-61BF0C0C9B24}" destId="{CF265D97-2C7C-454B-85FB-92E672289BB3}" srcOrd="2" destOrd="0" parTransId="{074BBE5C-BAC9-4058-87FA-1D78D65E98FF}" sibTransId="{47E53E29-8928-48F8-AFA8-F073550A6A53}"/>
    <dgm:cxn modelId="{1C28BF4C-7B9B-4C40-9488-BE9E71C44D09}" srcId="{8C3A35A3-3166-4E22-A1F0-61BF0C0C9B24}" destId="{5EB7B270-5F6A-4838-8F38-B41F53B2CBDD}" srcOrd="1" destOrd="0" parTransId="{D7BB8B51-DF24-4EFB-A898-DCF7EFD18454}" sibTransId="{0465C803-65DD-46D0-8C40-6C5C183575A3}"/>
    <dgm:cxn modelId="{5107AC63-791A-4CEB-9FA3-08CD623DC7CD}" type="presOf" srcId="{ADDC534B-1208-4733-9DAC-1E27EEC2A440}" destId="{F12C75B9-4F18-4833-8DCF-645D3F7097FD}" srcOrd="0" destOrd="0" presId="urn:microsoft.com/office/officeart/2005/8/layout/target3"/>
    <dgm:cxn modelId="{214B2E7B-40EB-4391-A1DF-C65EDDB6ACE5}" type="presOf" srcId="{8C3A35A3-3166-4E22-A1F0-61BF0C0C9B24}" destId="{937E97E7-CB08-4EE2-87FE-282B11CB6836}" srcOrd="0" destOrd="0" presId="urn:microsoft.com/office/officeart/2005/8/layout/target3"/>
    <dgm:cxn modelId="{D51242A5-BC7F-47C5-88F4-C69AD2A2BF18}" type="presOf" srcId="{5EB7B270-5F6A-4838-8F38-B41F53B2CBDD}" destId="{DC8F7F49-6FC2-4C25-B6E0-4D20B218D2A0}" srcOrd="1" destOrd="0" presId="urn:microsoft.com/office/officeart/2005/8/layout/target3"/>
    <dgm:cxn modelId="{58CE2FA4-BBFE-4D6A-B12D-DF74C3CBBD9B}" type="presOf" srcId="{CF265D97-2C7C-454B-85FB-92E672289BB3}" destId="{6B6DA19C-9B60-4961-ADBC-3AAE971A5F64}" srcOrd="1" destOrd="0" presId="urn:microsoft.com/office/officeart/2005/8/layout/target3"/>
    <dgm:cxn modelId="{BC6C9A97-6E6C-4F3F-8340-FD5AFF92156E}" type="presParOf" srcId="{937E97E7-CB08-4EE2-87FE-282B11CB6836}" destId="{58AE61D0-9ECE-49A7-AA8E-9CAB77873670}" srcOrd="0" destOrd="0" presId="urn:microsoft.com/office/officeart/2005/8/layout/target3"/>
    <dgm:cxn modelId="{647A179F-8AD8-4912-A017-DD1E9CD92134}" type="presParOf" srcId="{937E97E7-CB08-4EE2-87FE-282B11CB6836}" destId="{34747627-8C2F-41F7-AD98-3AFEEB0606C0}" srcOrd="1" destOrd="0" presId="urn:microsoft.com/office/officeart/2005/8/layout/target3"/>
    <dgm:cxn modelId="{F26F8DCC-9A02-46BF-B8A0-A0D1E21AF8BB}" type="presParOf" srcId="{937E97E7-CB08-4EE2-87FE-282B11CB6836}" destId="{F12C75B9-4F18-4833-8DCF-645D3F7097FD}" srcOrd="2" destOrd="0" presId="urn:microsoft.com/office/officeart/2005/8/layout/target3"/>
    <dgm:cxn modelId="{D388A5A5-A9B5-432E-91E2-299CB9C43012}" type="presParOf" srcId="{937E97E7-CB08-4EE2-87FE-282B11CB6836}" destId="{5E37F181-2DE4-4371-8783-98931A70861E}" srcOrd="3" destOrd="0" presId="urn:microsoft.com/office/officeart/2005/8/layout/target3"/>
    <dgm:cxn modelId="{0441ED6C-6C47-4D39-A0F6-500595DD6A77}" type="presParOf" srcId="{937E97E7-CB08-4EE2-87FE-282B11CB6836}" destId="{67874800-F3C2-4ABC-BF80-D6384761756C}" srcOrd="4" destOrd="0" presId="urn:microsoft.com/office/officeart/2005/8/layout/target3"/>
    <dgm:cxn modelId="{F652E79D-2760-4F69-A3FC-3E6C2CC05D53}" type="presParOf" srcId="{937E97E7-CB08-4EE2-87FE-282B11CB6836}" destId="{DE9D24C8-BCA7-4D8F-8B56-2924DDC2167C}" srcOrd="5" destOrd="0" presId="urn:microsoft.com/office/officeart/2005/8/layout/target3"/>
    <dgm:cxn modelId="{F4EC58C5-8802-4831-A739-8D17001CCBA6}" type="presParOf" srcId="{937E97E7-CB08-4EE2-87FE-282B11CB6836}" destId="{E7CAE309-E3DF-41C4-858D-DD21028B13E1}" srcOrd="6" destOrd="0" presId="urn:microsoft.com/office/officeart/2005/8/layout/target3"/>
    <dgm:cxn modelId="{D5B5C634-EA23-4F73-9701-DC2D38092DF6}" type="presParOf" srcId="{937E97E7-CB08-4EE2-87FE-282B11CB6836}" destId="{AA92D296-1E8B-4AE8-8527-31BE5FD363CF}" srcOrd="7" destOrd="0" presId="urn:microsoft.com/office/officeart/2005/8/layout/target3"/>
    <dgm:cxn modelId="{22436264-A457-4672-A5A2-C1EEAD4FAD44}" type="presParOf" srcId="{937E97E7-CB08-4EE2-87FE-282B11CB6836}" destId="{7F437A9D-6FFE-450D-BEA3-8F764AAC6AFD}" srcOrd="8" destOrd="0" presId="urn:microsoft.com/office/officeart/2005/8/layout/target3"/>
    <dgm:cxn modelId="{4B9D571C-1E53-48F4-90B6-B5A16CDB6EA2}" type="presParOf" srcId="{937E97E7-CB08-4EE2-87FE-282B11CB6836}" destId="{04195394-FAF1-4ACC-821E-85499D9BE3A9}" srcOrd="9" destOrd="0" presId="urn:microsoft.com/office/officeart/2005/8/layout/target3"/>
    <dgm:cxn modelId="{87764022-0383-4557-B6BE-5EBF1A036B5E}" type="presParOf" srcId="{937E97E7-CB08-4EE2-87FE-282B11CB6836}" destId="{DC8F7F49-6FC2-4C25-B6E0-4D20B218D2A0}" srcOrd="10" destOrd="0" presId="urn:microsoft.com/office/officeart/2005/8/layout/target3"/>
    <dgm:cxn modelId="{3384B665-97E2-4A48-B7AF-3378F4470C98}" type="presParOf" srcId="{937E97E7-CB08-4EE2-87FE-282B11CB6836}" destId="{6B6DA19C-9B60-4961-ADBC-3AAE971A5F6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8696B0-E273-47B1-B123-11D5B7EC3B8B}" type="doc">
      <dgm:prSet loTypeId="urn:microsoft.com/office/officeart/2005/8/layout/radial5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F017763A-0C87-4FC4-9CF8-411FEBC72C63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</a:rPr>
            <a:t>SMART</a:t>
          </a:r>
          <a:r>
            <a:rPr lang="zh-CN" sz="2400" b="1" dirty="0" smtClean="0">
              <a:solidFill>
                <a:schemeClr val="tx1"/>
              </a:solidFill>
            </a:rPr>
            <a:t>原则</a:t>
          </a:r>
          <a:endParaRPr lang="zh-CN" sz="2400" b="1" dirty="0">
            <a:solidFill>
              <a:schemeClr val="tx1"/>
            </a:solidFill>
          </a:endParaRPr>
        </a:p>
      </dgm:t>
    </dgm:pt>
    <dgm:pt modelId="{43809428-98A3-4A8A-A941-94010B678D6C}" type="parTrans" cxnId="{9383DD8D-F16E-40CB-91B3-B3D06BE583AB}">
      <dgm:prSet/>
      <dgm:spPr/>
      <dgm:t>
        <a:bodyPr/>
        <a:lstStyle/>
        <a:p>
          <a:endParaRPr lang="zh-CN" altLang="en-US" sz="2400" b="1">
            <a:solidFill>
              <a:schemeClr val="tx1"/>
            </a:solidFill>
          </a:endParaRPr>
        </a:p>
      </dgm:t>
    </dgm:pt>
    <dgm:pt modelId="{72D5B090-9285-4468-AE23-D9FDFC575518}" type="sibTrans" cxnId="{9383DD8D-F16E-40CB-91B3-B3D06BE583AB}">
      <dgm:prSet/>
      <dgm:spPr/>
      <dgm:t>
        <a:bodyPr/>
        <a:lstStyle/>
        <a:p>
          <a:endParaRPr lang="zh-CN" altLang="en-US" sz="2400" b="1">
            <a:solidFill>
              <a:schemeClr val="tx1"/>
            </a:solidFill>
          </a:endParaRPr>
        </a:p>
      </dgm:t>
    </dgm:pt>
    <dgm:pt modelId="{92E0C26D-5D77-4B57-9168-73A5D68D71CA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</a:rPr>
            <a:t>S </a:t>
          </a:r>
          <a:r>
            <a:rPr lang="zh-CN" sz="2400" b="1" dirty="0" smtClean="0">
              <a:solidFill>
                <a:schemeClr val="tx1"/>
              </a:solidFill>
            </a:rPr>
            <a:t>具体的</a:t>
          </a:r>
          <a:endParaRPr lang="zh-CN" sz="2400" b="1" dirty="0">
            <a:solidFill>
              <a:schemeClr val="tx1"/>
            </a:solidFill>
          </a:endParaRPr>
        </a:p>
      </dgm:t>
    </dgm:pt>
    <dgm:pt modelId="{6F7DEC87-AE71-4554-919C-25CEDE554C54}" type="parTrans" cxnId="{2E894A6B-80CC-4BD2-8722-6F7EEF40AB62}">
      <dgm:prSet custT="1"/>
      <dgm:spPr/>
      <dgm:t>
        <a:bodyPr/>
        <a:lstStyle/>
        <a:p>
          <a:endParaRPr lang="zh-CN" altLang="en-US" sz="2400" b="1">
            <a:solidFill>
              <a:schemeClr val="tx1"/>
            </a:solidFill>
          </a:endParaRPr>
        </a:p>
      </dgm:t>
    </dgm:pt>
    <dgm:pt modelId="{FDDA81F3-58EA-419A-9211-C91C8BEED14F}" type="sibTrans" cxnId="{2E894A6B-80CC-4BD2-8722-6F7EEF40AB62}">
      <dgm:prSet/>
      <dgm:spPr/>
      <dgm:t>
        <a:bodyPr/>
        <a:lstStyle/>
        <a:p>
          <a:endParaRPr lang="zh-CN" altLang="en-US" sz="2400" b="1">
            <a:solidFill>
              <a:schemeClr val="tx1"/>
            </a:solidFill>
          </a:endParaRPr>
        </a:p>
      </dgm:t>
    </dgm:pt>
    <dgm:pt modelId="{AE8BD6DD-0900-4F8B-91A5-C345E852997B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</a:rPr>
            <a:t>M </a:t>
          </a:r>
          <a:r>
            <a:rPr lang="zh-CN" sz="2400" b="1" dirty="0" smtClean="0">
              <a:solidFill>
                <a:schemeClr val="tx1"/>
              </a:solidFill>
            </a:rPr>
            <a:t>可衡量</a:t>
          </a:r>
          <a:endParaRPr lang="zh-CN" sz="2400" b="1" dirty="0">
            <a:solidFill>
              <a:schemeClr val="tx1"/>
            </a:solidFill>
          </a:endParaRPr>
        </a:p>
      </dgm:t>
    </dgm:pt>
    <dgm:pt modelId="{77E4A866-2AAE-44F9-9892-263585BAE6CF}" type="parTrans" cxnId="{6A6E5EFE-72CB-429F-B1A3-71DDFE53BD5F}">
      <dgm:prSet custT="1"/>
      <dgm:spPr/>
      <dgm:t>
        <a:bodyPr/>
        <a:lstStyle/>
        <a:p>
          <a:endParaRPr lang="zh-CN" altLang="en-US" sz="2400" b="1">
            <a:solidFill>
              <a:schemeClr val="tx1"/>
            </a:solidFill>
          </a:endParaRPr>
        </a:p>
      </dgm:t>
    </dgm:pt>
    <dgm:pt modelId="{9F294671-216B-44BF-8D41-31F86578E56D}" type="sibTrans" cxnId="{6A6E5EFE-72CB-429F-B1A3-71DDFE53BD5F}">
      <dgm:prSet/>
      <dgm:spPr/>
      <dgm:t>
        <a:bodyPr/>
        <a:lstStyle/>
        <a:p>
          <a:endParaRPr lang="zh-CN" altLang="en-US" sz="2400" b="1">
            <a:solidFill>
              <a:schemeClr val="tx1"/>
            </a:solidFill>
          </a:endParaRPr>
        </a:p>
      </dgm:t>
    </dgm:pt>
    <dgm:pt modelId="{C719AD85-C787-4CCD-82EC-2BD62D5110D2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</a:rPr>
            <a:t>A </a:t>
          </a:r>
          <a:r>
            <a:rPr lang="zh-CN" sz="2400" b="1" dirty="0" smtClean="0">
              <a:solidFill>
                <a:schemeClr val="tx1"/>
              </a:solidFill>
            </a:rPr>
            <a:t>能达到</a:t>
          </a:r>
          <a:endParaRPr lang="zh-CN" sz="2400" b="1" dirty="0">
            <a:solidFill>
              <a:schemeClr val="tx1"/>
            </a:solidFill>
          </a:endParaRPr>
        </a:p>
      </dgm:t>
    </dgm:pt>
    <dgm:pt modelId="{279C6ECF-F05B-4F0C-BAA0-347E4FB61079}" type="parTrans" cxnId="{3BC930E3-4A5E-470E-BA58-65672BA68851}">
      <dgm:prSet custT="1"/>
      <dgm:spPr/>
      <dgm:t>
        <a:bodyPr/>
        <a:lstStyle/>
        <a:p>
          <a:endParaRPr lang="zh-CN" altLang="en-US" sz="2400" b="1">
            <a:solidFill>
              <a:schemeClr val="tx1"/>
            </a:solidFill>
          </a:endParaRPr>
        </a:p>
      </dgm:t>
    </dgm:pt>
    <dgm:pt modelId="{7D86E16C-6162-49C1-9EDD-6A336CFD6275}" type="sibTrans" cxnId="{3BC930E3-4A5E-470E-BA58-65672BA68851}">
      <dgm:prSet/>
      <dgm:spPr/>
      <dgm:t>
        <a:bodyPr/>
        <a:lstStyle/>
        <a:p>
          <a:endParaRPr lang="zh-CN" altLang="en-US" sz="2400" b="1">
            <a:solidFill>
              <a:schemeClr val="tx1"/>
            </a:solidFill>
          </a:endParaRPr>
        </a:p>
      </dgm:t>
    </dgm:pt>
    <dgm:pt modelId="{4A212C3D-03A5-46B3-A5A8-CEFC424E6C30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</a:rPr>
            <a:t>R </a:t>
          </a:r>
          <a:r>
            <a:rPr lang="zh-CN" sz="2400" b="1" dirty="0" smtClean="0">
              <a:solidFill>
                <a:schemeClr val="tx1"/>
              </a:solidFill>
            </a:rPr>
            <a:t>相关性</a:t>
          </a:r>
          <a:endParaRPr lang="zh-CN" sz="2400" b="1" dirty="0">
            <a:solidFill>
              <a:schemeClr val="tx1"/>
            </a:solidFill>
          </a:endParaRPr>
        </a:p>
      </dgm:t>
    </dgm:pt>
    <dgm:pt modelId="{EE3BE609-3997-4A6F-93DF-257859DC7BD8}" type="parTrans" cxnId="{71C6482F-64EC-4479-9459-3C7A2E60CD27}">
      <dgm:prSet custT="1"/>
      <dgm:spPr/>
      <dgm:t>
        <a:bodyPr/>
        <a:lstStyle/>
        <a:p>
          <a:endParaRPr lang="zh-CN" altLang="en-US" sz="2400" b="1">
            <a:solidFill>
              <a:schemeClr val="tx1"/>
            </a:solidFill>
          </a:endParaRPr>
        </a:p>
      </dgm:t>
    </dgm:pt>
    <dgm:pt modelId="{58885BBA-0098-4494-A21A-E8C0CCC96B90}" type="sibTrans" cxnId="{71C6482F-64EC-4479-9459-3C7A2E60CD27}">
      <dgm:prSet/>
      <dgm:spPr/>
      <dgm:t>
        <a:bodyPr/>
        <a:lstStyle/>
        <a:p>
          <a:endParaRPr lang="zh-CN" altLang="en-US" sz="2400" b="1">
            <a:solidFill>
              <a:schemeClr val="tx1"/>
            </a:solidFill>
          </a:endParaRPr>
        </a:p>
      </dgm:t>
    </dgm:pt>
    <dgm:pt modelId="{F5AA7E91-305A-47D4-99FE-054119EAE554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</a:rPr>
            <a:t>T </a:t>
          </a:r>
          <a:r>
            <a:rPr lang="zh-CN" sz="2400" b="1" dirty="0" smtClean="0">
              <a:solidFill>
                <a:schemeClr val="tx1"/>
              </a:solidFill>
            </a:rPr>
            <a:t>有时限</a:t>
          </a:r>
          <a:endParaRPr lang="zh-CN" sz="2400" b="1" dirty="0">
            <a:solidFill>
              <a:schemeClr val="tx1"/>
            </a:solidFill>
          </a:endParaRPr>
        </a:p>
      </dgm:t>
    </dgm:pt>
    <dgm:pt modelId="{78C5C216-7D32-4F39-870D-86A18FAABC51}" type="parTrans" cxnId="{D03D96B1-41E7-4F8C-A11A-B75182627D14}">
      <dgm:prSet custT="1"/>
      <dgm:spPr/>
      <dgm:t>
        <a:bodyPr/>
        <a:lstStyle/>
        <a:p>
          <a:endParaRPr lang="zh-CN" altLang="en-US" sz="2400" b="1">
            <a:solidFill>
              <a:schemeClr val="tx1"/>
            </a:solidFill>
          </a:endParaRPr>
        </a:p>
      </dgm:t>
    </dgm:pt>
    <dgm:pt modelId="{27DB1D83-4486-485E-BD4F-F442D4236CF5}" type="sibTrans" cxnId="{D03D96B1-41E7-4F8C-A11A-B75182627D14}">
      <dgm:prSet/>
      <dgm:spPr/>
      <dgm:t>
        <a:bodyPr/>
        <a:lstStyle/>
        <a:p>
          <a:endParaRPr lang="zh-CN" altLang="en-US" sz="2400" b="1">
            <a:solidFill>
              <a:schemeClr val="tx1"/>
            </a:solidFill>
          </a:endParaRPr>
        </a:p>
      </dgm:t>
    </dgm:pt>
    <dgm:pt modelId="{48A01B87-3366-41D0-8EF7-73B9FDC2D39F}" type="pres">
      <dgm:prSet presAssocID="{708696B0-E273-47B1-B123-11D5B7EC3B8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EC358F1-4D03-4330-B68B-8D73C4755798}" type="pres">
      <dgm:prSet presAssocID="{F017763A-0C87-4FC4-9CF8-411FEBC72C63}" presName="centerShape" presStyleLbl="node0" presStyleIdx="0" presStyleCnt="1" custScaleX="109240" custScaleY="99191"/>
      <dgm:spPr/>
      <dgm:t>
        <a:bodyPr/>
        <a:lstStyle/>
        <a:p>
          <a:endParaRPr lang="zh-CN" altLang="en-US"/>
        </a:p>
      </dgm:t>
    </dgm:pt>
    <dgm:pt modelId="{C428F7D6-C9D8-43E2-8675-65E159913CF7}" type="pres">
      <dgm:prSet presAssocID="{6F7DEC87-AE71-4554-919C-25CEDE554C54}" presName="parTrans" presStyleLbl="sibTrans2D1" presStyleIdx="0" presStyleCnt="5"/>
      <dgm:spPr/>
      <dgm:t>
        <a:bodyPr/>
        <a:lstStyle/>
        <a:p>
          <a:endParaRPr lang="zh-CN" altLang="en-US"/>
        </a:p>
      </dgm:t>
    </dgm:pt>
    <dgm:pt modelId="{87B4DF0C-C7BA-4313-9BDB-54FBD49F2902}" type="pres">
      <dgm:prSet presAssocID="{6F7DEC87-AE71-4554-919C-25CEDE554C54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01EB0F98-1598-4F7B-B205-6EC154B35EC5}" type="pres">
      <dgm:prSet presAssocID="{92E0C26D-5D77-4B57-9168-73A5D68D71C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05BB5D-820C-4898-B1CB-9BB61DA38792}" type="pres">
      <dgm:prSet presAssocID="{77E4A866-2AAE-44F9-9892-263585BAE6CF}" presName="parTrans" presStyleLbl="sibTrans2D1" presStyleIdx="1" presStyleCnt="5"/>
      <dgm:spPr/>
      <dgm:t>
        <a:bodyPr/>
        <a:lstStyle/>
        <a:p>
          <a:endParaRPr lang="zh-CN" altLang="en-US"/>
        </a:p>
      </dgm:t>
    </dgm:pt>
    <dgm:pt modelId="{F61851D7-A09E-44FD-9421-D5D07ED606BE}" type="pres">
      <dgm:prSet presAssocID="{77E4A866-2AAE-44F9-9892-263585BAE6CF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EC731173-8926-42FA-A1B6-467A7A2E4B0C}" type="pres">
      <dgm:prSet presAssocID="{AE8BD6DD-0900-4F8B-91A5-C345E852997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09D07A8-C20C-4108-989D-475365B59465}" type="pres">
      <dgm:prSet presAssocID="{279C6ECF-F05B-4F0C-BAA0-347E4FB61079}" presName="parTrans" presStyleLbl="sibTrans2D1" presStyleIdx="2" presStyleCnt="5"/>
      <dgm:spPr/>
      <dgm:t>
        <a:bodyPr/>
        <a:lstStyle/>
        <a:p>
          <a:endParaRPr lang="zh-CN" altLang="en-US"/>
        </a:p>
      </dgm:t>
    </dgm:pt>
    <dgm:pt modelId="{15C3BBC1-2373-450E-8D5F-BC367CF17BB1}" type="pres">
      <dgm:prSet presAssocID="{279C6ECF-F05B-4F0C-BAA0-347E4FB61079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556A3BB0-4131-4860-9D4D-EAB6BF37887D}" type="pres">
      <dgm:prSet presAssocID="{C719AD85-C787-4CCD-82EC-2BD62D5110D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0CEE32-0CEF-4EDA-8C85-7C51DA7838A3}" type="pres">
      <dgm:prSet presAssocID="{EE3BE609-3997-4A6F-93DF-257859DC7BD8}" presName="parTrans" presStyleLbl="sibTrans2D1" presStyleIdx="3" presStyleCnt="5"/>
      <dgm:spPr/>
      <dgm:t>
        <a:bodyPr/>
        <a:lstStyle/>
        <a:p>
          <a:endParaRPr lang="zh-CN" altLang="en-US"/>
        </a:p>
      </dgm:t>
    </dgm:pt>
    <dgm:pt modelId="{178F85D2-1621-4B43-8E95-BE2718E3E9A8}" type="pres">
      <dgm:prSet presAssocID="{EE3BE609-3997-4A6F-93DF-257859DC7BD8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15070A7F-B4D7-41D2-A896-0E4DAB1DE373}" type="pres">
      <dgm:prSet presAssocID="{4A212C3D-03A5-46B3-A5A8-CEFC424E6C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949969-A1C0-4C3B-838A-0D76A4E9439A}" type="pres">
      <dgm:prSet presAssocID="{78C5C216-7D32-4F39-870D-86A18FAABC51}" presName="parTrans" presStyleLbl="sibTrans2D1" presStyleIdx="4" presStyleCnt="5"/>
      <dgm:spPr/>
      <dgm:t>
        <a:bodyPr/>
        <a:lstStyle/>
        <a:p>
          <a:endParaRPr lang="zh-CN" altLang="en-US"/>
        </a:p>
      </dgm:t>
    </dgm:pt>
    <dgm:pt modelId="{6A904C0E-9FBF-4DA2-BC04-B1FC066EED50}" type="pres">
      <dgm:prSet presAssocID="{78C5C216-7D32-4F39-870D-86A18FAABC51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46F01C88-ED64-452D-8B0E-E8F59F009AC7}" type="pres">
      <dgm:prSet presAssocID="{F5AA7E91-305A-47D4-99FE-054119EAE55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A6E5EFE-72CB-429F-B1A3-71DDFE53BD5F}" srcId="{F017763A-0C87-4FC4-9CF8-411FEBC72C63}" destId="{AE8BD6DD-0900-4F8B-91A5-C345E852997B}" srcOrd="1" destOrd="0" parTransId="{77E4A866-2AAE-44F9-9892-263585BAE6CF}" sibTransId="{9F294671-216B-44BF-8D41-31F86578E56D}"/>
    <dgm:cxn modelId="{3139FAEE-B3FD-48BB-BF2A-F0B84CDB36B9}" type="presOf" srcId="{AE8BD6DD-0900-4F8B-91A5-C345E852997B}" destId="{EC731173-8926-42FA-A1B6-467A7A2E4B0C}" srcOrd="0" destOrd="0" presId="urn:microsoft.com/office/officeart/2005/8/layout/radial5"/>
    <dgm:cxn modelId="{9C4A6278-7D53-4328-8FBC-A4C93B56A68E}" type="presOf" srcId="{F017763A-0C87-4FC4-9CF8-411FEBC72C63}" destId="{BEC358F1-4D03-4330-B68B-8D73C4755798}" srcOrd="0" destOrd="0" presId="urn:microsoft.com/office/officeart/2005/8/layout/radial5"/>
    <dgm:cxn modelId="{D03D96B1-41E7-4F8C-A11A-B75182627D14}" srcId="{F017763A-0C87-4FC4-9CF8-411FEBC72C63}" destId="{F5AA7E91-305A-47D4-99FE-054119EAE554}" srcOrd="4" destOrd="0" parTransId="{78C5C216-7D32-4F39-870D-86A18FAABC51}" sibTransId="{27DB1D83-4486-485E-BD4F-F442D4236CF5}"/>
    <dgm:cxn modelId="{71C6482F-64EC-4479-9459-3C7A2E60CD27}" srcId="{F017763A-0C87-4FC4-9CF8-411FEBC72C63}" destId="{4A212C3D-03A5-46B3-A5A8-CEFC424E6C30}" srcOrd="3" destOrd="0" parTransId="{EE3BE609-3997-4A6F-93DF-257859DC7BD8}" sibTransId="{58885BBA-0098-4494-A21A-E8C0CCC96B90}"/>
    <dgm:cxn modelId="{69C67F08-41D2-4227-BDC7-4D4EEB2F66D7}" type="presOf" srcId="{78C5C216-7D32-4F39-870D-86A18FAABC51}" destId="{6A904C0E-9FBF-4DA2-BC04-B1FC066EED50}" srcOrd="1" destOrd="0" presId="urn:microsoft.com/office/officeart/2005/8/layout/radial5"/>
    <dgm:cxn modelId="{2E894A6B-80CC-4BD2-8722-6F7EEF40AB62}" srcId="{F017763A-0C87-4FC4-9CF8-411FEBC72C63}" destId="{92E0C26D-5D77-4B57-9168-73A5D68D71CA}" srcOrd="0" destOrd="0" parTransId="{6F7DEC87-AE71-4554-919C-25CEDE554C54}" sibTransId="{FDDA81F3-58EA-419A-9211-C91C8BEED14F}"/>
    <dgm:cxn modelId="{B454FC73-25BE-4BE8-B03C-7C0640D90879}" type="presOf" srcId="{6F7DEC87-AE71-4554-919C-25CEDE554C54}" destId="{C428F7D6-C9D8-43E2-8675-65E159913CF7}" srcOrd="0" destOrd="0" presId="urn:microsoft.com/office/officeart/2005/8/layout/radial5"/>
    <dgm:cxn modelId="{175DF916-CEF0-4423-BC22-8012D55E0818}" type="presOf" srcId="{77E4A866-2AAE-44F9-9892-263585BAE6CF}" destId="{5C05BB5D-820C-4898-B1CB-9BB61DA38792}" srcOrd="0" destOrd="0" presId="urn:microsoft.com/office/officeart/2005/8/layout/radial5"/>
    <dgm:cxn modelId="{46073DC5-3BE6-4A26-9307-B77034F36CEC}" type="presOf" srcId="{78C5C216-7D32-4F39-870D-86A18FAABC51}" destId="{13949969-A1C0-4C3B-838A-0D76A4E9439A}" srcOrd="0" destOrd="0" presId="urn:microsoft.com/office/officeart/2005/8/layout/radial5"/>
    <dgm:cxn modelId="{7E322B0A-3FE6-40C5-B24B-0F21FDC1711E}" type="presOf" srcId="{77E4A866-2AAE-44F9-9892-263585BAE6CF}" destId="{F61851D7-A09E-44FD-9421-D5D07ED606BE}" srcOrd="1" destOrd="0" presId="urn:microsoft.com/office/officeart/2005/8/layout/radial5"/>
    <dgm:cxn modelId="{F1533329-87E7-4DEA-86DC-9CB4979C108D}" type="presOf" srcId="{708696B0-E273-47B1-B123-11D5B7EC3B8B}" destId="{48A01B87-3366-41D0-8EF7-73B9FDC2D39F}" srcOrd="0" destOrd="0" presId="urn:microsoft.com/office/officeart/2005/8/layout/radial5"/>
    <dgm:cxn modelId="{CAD2D312-9CBE-4069-945D-B069DA9E5778}" type="presOf" srcId="{279C6ECF-F05B-4F0C-BAA0-347E4FB61079}" destId="{209D07A8-C20C-4108-989D-475365B59465}" srcOrd="0" destOrd="0" presId="urn:microsoft.com/office/officeart/2005/8/layout/radial5"/>
    <dgm:cxn modelId="{3BC930E3-4A5E-470E-BA58-65672BA68851}" srcId="{F017763A-0C87-4FC4-9CF8-411FEBC72C63}" destId="{C719AD85-C787-4CCD-82EC-2BD62D5110D2}" srcOrd="2" destOrd="0" parTransId="{279C6ECF-F05B-4F0C-BAA0-347E4FB61079}" sibTransId="{7D86E16C-6162-49C1-9EDD-6A336CFD6275}"/>
    <dgm:cxn modelId="{6C9E26AA-2CAD-4241-BDC5-90DC006F6731}" type="presOf" srcId="{EE3BE609-3997-4A6F-93DF-257859DC7BD8}" destId="{B10CEE32-0CEF-4EDA-8C85-7C51DA7838A3}" srcOrd="0" destOrd="0" presId="urn:microsoft.com/office/officeart/2005/8/layout/radial5"/>
    <dgm:cxn modelId="{E92733D2-F2E2-4592-ABD8-9EC5CE333378}" type="presOf" srcId="{279C6ECF-F05B-4F0C-BAA0-347E4FB61079}" destId="{15C3BBC1-2373-450E-8D5F-BC367CF17BB1}" srcOrd="1" destOrd="0" presId="urn:microsoft.com/office/officeart/2005/8/layout/radial5"/>
    <dgm:cxn modelId="{9EA7B88B-4BD8-4511-BE99-DC4A4B959BE6}" type="presOf" srcId="{4A212C3D-03A5-46B3-A5A8-CEFC424E6C30}" destId="{15070A7F-B4D7-41D2-A896-0E4DAB1DE373}" srcOrd="0" destOrd="0" presId="urn:microsoft.com/office/officeart/2005/8/layout/radial5"/>
    <dgm:cxn modelId="{9383DD8D-F16E-40CB-91B3-B3D06BE583AB}" srcId="{708696B0-E273-47B1-B123-11D5B7EC3B8B}" destId="{F017763A-0C87-4FC4-9CF8-411FEBC72C63}" srcOrd="0" destOrd="0" parTransId="{43809428-98A3-4A8A-A941-94010B678D6C}" sibTransId="{72D5B090-9285-4468-AE23-D9FDFC575518}"/>
    <dgm:cxn modelId="{C6BAEAB7-0059-4A4D-A877-4E59B8C28ADD}" type="presOf" srcId="{C719AD85-C787-4CCD-82EC-2BD62D5110D2}" destId="{556A3BB0-4131-4860-9D4D-EAB6BF37887D}" srcOrd="0" destOrd="0" presId="urn:microsoft.com/office/officeart/2005/8/layout/radial5"/>
    <dgm:cxn modelId="{63E86510-67E5-4EC5-8502-4338797E5A88}" type="presOf" srcId="{EE3BE609-3997-4A6F-93DF-257859DC7BD8}" destId="{178F85D2-1621-4B43-8E95-BE2718E3E9A8}" srcOrd="1" destOrd="0" presId="urn:microsoft.com/office/officeart/2005/8/layout/radial5"/>
    <dgm:cxn modelId="{476DF941-8472-486B-BE56-1B76AF89A90C}" type="presOf" srcId="{6F7DEC87-AE71-4554-919C-25CEDE554C54}" destId="{87B4DF0C-C7BA-4313-9BDB-54FBD49F2902}" srcOrd="1" destOrd="0" presId="urn:microsoft.com/office/officeart/2005/8/layout/radial5"/>
    <dgm:cxn modelId="{718B9CB6-0EE5-4F1F-BF35-F9EBAC2B9225}" type="presOf" srcId="{92E0C26D-5D77-4B57-9168-73A5D68D71CA}" destId="{01EB0F98-1598-4F7B-B205-6EC154B35EC5}" srcOrd="0" destOrd="0" presId="urn:microsoft.com/office/officeart/2005/8/layout/radial5"/>
    <dgm:cxn modelId="{C93D94EF-DC45-488A-9F20-A63648941EB6}" type="presOf" srcId="{F5AA7E91-305A-47D4-99FE-054119EAE554}" destId="{46F01C88-ED64-452D-8B0E-E8F59F009AC7}" srcOrd="0" destOrd="0" presId="urn:microsoft.com/office/officeart/2005/8/layout/radial5"/>
    <dgm:cxn modelId="{A647D0B4-5D4E-44F1-B436-1B413EA0CC5C}" type="presParOf" srcId="{48A01B87-3366-41D0-8EF7-73B9FDC2D39F}" destId="{BEC358F1-4D03-4330-B68B-8D73C4755798}" srcOrd="0" destOrd="0" presId="urn:microsoft.com/office/officeart/2005/8/layout/radial5"/>
    <dgm:cxn modelId="{5576D012-FCC5-4334-863D-8D32D1F69B62}" type="presParOf" srcId="{48A01B87-3366-41D0-8EF7-73B9FDC2D39F}" destId="{C428F7D6-C9D8-43E2-8675-65E159913CF7}" srcOrd="1" destOrd="0" presId="urn:microsoft.com/office/officeart/2005/8/layout/radial5"/>
    <dgm:cxn modelId="{AF34E29B-AA0C-461A-9324-697913A35993}" type="presParOf" srcId="{C428F7D6-C9D8-43E2-8675-65E159913CF7}" destId="{87B4DF0C-C7BA-4313-9BDB-54FBD49F2902}" srcOrd="0" destOrd="0" presId="urn:microsoft.com/office/officeart/2005/8/layout/radial5"/>
    <dgm:cxn modelId="{448F9AA3-1A26-4B9C-9996-5299AACB1354}" type="presParOf" srcId="{48A01B87-3366-41D0-8EF7-73B9FDC2D39F}" destId="{01EB0F98-1598-4F7B-B205-6EC154B35EC5}" srcOrd="2" destOrd="0" presId="urn:microsoft.com/office/officeart/2005/8/layout/radial5"/>
    <dgm:cxn modelId="{237491AC-BC8E-40F0-B6CD-A3A6210205C6}" type="presParOf" srcId="{48A01B87-3366-41D0-8EF7-73B9FDC2D39F}" destId="{5C05BB5D-820C-4898-B1CB-9BB61DA38792}" srcOrd="3" destOrd="0" presId="urn:microsoft.com/office/officeart/2005/8/layout/radial5"/>
    <dgm:cxn modelId="{60FF3653-B111-4EBA-92E0-7688C96DB672}" type="presParOf" srcId="{5C05BB5D-820C-4898-B1CB-9BB61DA38792}" destId="{F61851D7-A09E-44FD-9421-D5D07ED606BE}" srcOrd="0" destOrd="0" presId="urn:microsoft.com/office/officeart/2005/8/layout/radial5"/>
    <dgm:cxn modelId="{9FFD825A-D760-4C23-921F-234681AB3CB2}" type="presParOf" srcId="{48A01B87-3366-41D0-8EF7-73B9FDC2D39F}" destId="{EC731173-8926-42FA-A1B6-467A7A2E4B0C}" srcOrd="4" destOrd="0" presId="urn:microsoft.com/office/officeart/2005/8/layout/radial5"/>
    <dgm:cxn modelId="{A504707D-B7D5-4336-A4C6-0D9EC551C39C}" type="presParOf" srcId="{48A01B87-3366-41D0-8EF7-73B9FDC2D39F}" destId="{209D07A8-C20C-4108-989D-475365B59465}" srcOrd="5" destOrd="0" presId="urn:microsoft.com/office/officeart/2005/8/layout/radial5"/>
    <dgm:cxn modelId="{8AA295A1-9DD1-4F87-813C-D7101C04A8F3}" type="presParOf" srcId="{209D07A8-C20C-4108-989D-475365B59465}" destId="{15C3BBC1-2373-450E-8D5F-BC367CF17BB1}" srcOrd="0" destOrd="0" presId="urn:microsoft.com/office/officeart/2005/8/layout/radial5"/>
    <dgm:cxn modelId="{488B7BF5-E85D-4FCC-92FD-97870F475376}" type="presParOf" srcId="{48A01B87-3366-41D0-8EF7-73B9FDC2D39F}" destId="{556A3BB0-4131-4860-9D4D-EAB6BF37887D}" srcOrd="6" destOrd="0" presId="urn:microsoft.com/office/officeart/2005/8/layout/radial5"/>
    <dgm:cxn modelId="{0BDB0B3E-3F1A-4734-8C87-DC560F61BB2F}" type="presParOf" srcId="{48A01B87-3366-41D0-8EF7-73B9FDC2D39F}" destId="{B10CEE32-0CEF-4EDA-8C85-7C51DA7838A3}" srcOrd="7" destOrd="0" presId="urn:microsoft.com/office/officeart/2005/8/layout/radial5"/>
    <dgm:cxn modelId="{6916119F-C05B-4459-AEFE-4647A9C0A472}" type="presParOf" srcId="{B10CEE32-0CEF-4EDA-8C85-7C51DA7838A3}" destId="{178F85D2-1621-4B43-8E95-BE2718E3E9A8}" srcOrd="0" destOrd="0" presId="urn:microsoft.com/office/officeart/2005/8/layout/radial5"/>
    <dgm:cxn modelId="{0E354A68-78C6-4268-980D-AADA4299ABF0}" type="presParOf" srcId="{48A01B87-3366-41D0-8EF7-73B9FDC2D39F}" destId="{15070A7F-B4D7-41D2-A896-0E4DAB1DE373}" srcOrd="8" destOrd="0" presId="urn:microsoft.com/office/officeart/2005/8/layout/radial5"/>
    <dgm:cxn modelId="{511B0767-62EA-400A-B8D3-05E161B84DDD}" type="presParOf" srcId="{48A01B87-3366-41D0-8EF7-73B9FDC2D39F}" destId="{13949969-A1C0-4C3B-838A-0D76A4E9439A}" srcOrd="9" destOrd="0" presId="urn:microsoft.com/office/officeart/2005/8/layout/radial5"/>
    <dgm:cxn modelId="{CF000E97-3E36-432D-BD02-4C5CA1C1DA41}" type="presParOf" srcId="{13949969-A1C0-4C3B-838A-0D76A4E9439A}" destId="{6A904C0E-9FBF-4DA2-BC04-B1FC066EED50}" srcOrd="0" destOrd="0" presId="urn:microsoft.com/office/officeart/2005/8/layout/radial5"/>
    <dgm:cxn modelId="{AD573796-E402-4500-9364-FD031E3DF7AD}" type="presParOf" srcId="{48A01B87-3366-41D0-8EF7-73B9FDC2D39F}" destId="{46F01C88-ED64-452D-8B0E-E8F59F009AC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862CB-D6D8-45AE-826E-50DF2490B44A}">
      <dsp:nvSpPr>
        <dsp:cNvPr id="0" name=""/>
        <dsp:cNvSpPr/>
      </dsp:nvSpPr>
      <dsp:spPr>
        <a:xfrm>
          <a:off x="3319" y="276184"/>
          <a:ext cx="2902731" cy="29027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747" tIns="40640" rIns="159747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目标制订</a:t>
          </a:r>
          <a:endParaRPr lang="zh-CN" altLang="en-US" sz="3200" kern="1200" dirty="0"/>
        </a:p>
      </dsp:txBody>
      <dsp:txXfrm>
        <a:off x="428414" y="701279"/>
        <a:ext cx="2052541" cy="2052541"/>
      </dsp:txXfrm>
    </dsp:sp>
    <dsp:sp modelId="{316EE107-551D-466F-A89B-3097AF9804E2}">
      <dsp:nvSpPr>
        <dsp:cNvPr id="0" name=""/>
        <dsp:cNvSpPr/>
      </dsp:nvSpPr>
      <dsp:spPr>
        <a:xfrm>
          <a:off x="2325504" y="276184"/>
          <a:ext cx="2902731" cy="29027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747" tIns="40640" rIns="159747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有效管理</a:t>
          </a:r>
          <a:endParaRPr lang="zh-CN" altLang="en-US" sz="3200" kern="1200" dirty="0"/>
        </a:p>
      </dsp:txBody>
      <dsp:txXfrm>
        <a:off x="2750599" y="701279"/>
        <a:ext cx="2052541" cy="2052541"/>
      </dsp:txXfrm>
    </dsp:sp>
    <dsp:sp modelId="{825C8AF0-DA7D-4295-9CC7-ED454D9572BC}">
      <dsp:nvSpPr>
        <dsp:cNvPr id="0" name=""/>
        <dsp:cNvSpPr/>
      </dsp:nvSpPr>
      <dsp:spPr>
        <a:xfrm>
          <a:off x="4647689" y="276184"/>
          <a:ext cx="2902731" cy="29027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747" tIns="40640" rIns="159747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/>
            <a:t>SMART</a:t>
          </a:r>
          <a:r>
            <a:rPr lang="zh-CN" altLang="en-US" sz="3200" kern="1200" dirty="0" smtClean="0"/>
            <a:t>原则</a:t>
          </a:r>
          <a:endParaRPr lang="zh-CN" altLang="en-US" sz="3200" kern="1200" dirty="0"/>
        </a:p>
      </dsp:txBody>
      <dsp:txXfrm>
        <a:off x="5072784" y="701279"/>
        <a:ext cx="2052541" cy="2052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2019/10/2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037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2019/10/2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0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18465" y="932815"/>
            <a:ext cx="11402695" cy="5652135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ea"/>
                <a:ea typeface="+mj-ea"/>
              </a:defRPr>
            </a:lvl1pPr>
            <a:lvl2pPr>
              <a:defRPr sz="2400" b="1">
                <a:latin typeface="+mj-ea"/>
                <a:ea typeface="+mj-ea"/>
              </a:defRPr>
            </a:lvl2pPr>
            <a:lvl3pPr>
              <a:defRPr sz="2000" b="1">
                <a:latin typeface="+mj-ea"/>
                <a:ea typeface="+mj-ea"/>
              </a:defRPr>
            </a:lvl3pPr>
            <a:lvl4pPr>
              <a:defRPr sz="1800" b="0">
                <a:latin typeface="+mj-ea"/>
                <a:ea typeface="+mj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42" name="ShockwaveFlash1" r:id="rId2" imgW="2106360" imgH="620280"/>
        </mc:Choice>
        <mc:Fallback>
          <p:control name="ShockwaveFlash1" r:id="rId2" imgW="2106360" imgH="620280">
            <p:pic>
              <p:nvPicPr>
                <p:cNvPr id="2" name="ShockwaveFlash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821670" y="10795"/>
                  <a:ext cx="1136015" cy="7226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2019/10/2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35" y="158750"/>
            <a:ext cx="7813675" cy="5708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7827010" y="158750"/>
            <a:ext cx="1153160" cy="5708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9001760" y="158750"/>
            <a:ext cx="798195" cy="570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2065" y="6635750"/>
            <a:ext cx="7111365" cy="219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147560" y="6635750"/>
            <a:ext cx="3291205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10462895" y="6635750"/>
            <a:ext cx="1730375" cy="219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8787130" y="1014730"/>
            <a:ext cx="3193415" cy="1818005"/>
            <a:chOff x="12808" y="848"/>
            <a:chExt cx="5253" cy="3344"/>
          </a:xfrm>
        </p:grpSpPr>
        <p:sp>
          <p:nvSpPr>
            <p:cNvPr id="3" name="PA_椭圆 9"/>
            <p:cNvSpPr/>
            <p:nvPr/>
          </p:nvSpPr>
          <p:spPr>
            <a:xfrm>
              <a:off x="12808" y="3864"/>
              <a:ext cx="320" cy="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PA_椭圆 10"/>
            <p:cNvSpPr/>
            <p:nvPr/>
          </p:nvSpPr>
          <p:spPr>
            <a:xfrm>
              <a:off x="14875" y="2310"/>
              <a:ext cx="1424" cy="1424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" name="PA_椭圆 11"/>
            <p:cNvSpPr/>
            <p:nvPr/>
          </p:nvSpPr>
          <p:spPr>
            <a:xfrm>
              <a:off x="14061" y="848"/>
              <a:ext cx="1014" cy="101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PA_椭圆 12"/>
            <p:cNvSpPr/>
            <p:nvPr/>
          </p:nvSpPr>
          <p:spPr>
            <a:xfrm flipV="1">
              <a:off x="16505" y="3450"/>
              <a:ext cx="743" cy="743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PA_椭圆 13"/>
            <p:cNvSpPr/>
            <p:nvPr/>
          </p:nvSpPr>
          <p:spPr>
            <a:xfrm flipV="1">
              <a:off x="15389" y="1423"/>
              <a:ext cx="506" cy="506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PA_椭圆 14"/>
            <p:cNvSpPr/>
            <p:nvPr/>
          </p:nvSpPr>
          <p:spPr>
            <a:xfrm flipV="1">
              <a:off x="13665" y="2569"/>
              <a:ext cx="285" cy="285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PA_椭圆 15"/>
            <p:cNvSpPr/>
            <p:nvPr/>
          </p:nvSpPr>
          <p:spPr>
            <a:xfrm flipV="1">
              <a:off x="14213" y="3518"/>
              <a:ext cx="149" cy="14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23" name="PA_图片 22"/>
            <p:cNvPicPr>
              <a:picLocks noChangeAspect="1"/>
            </p:cNvPicPr>
            <p:nvPr/>
          </p:nvPicPr>
          <p:blipFill>
            <a:blip r:embed="rId5"/>
            <a:srcRect l="6030" r="19232"/>
            <a:stretch>
              <a:fillRect/>
            </a:stretch>
          </p:blipFill>
          <p:spPr>
            <a:xfrm>
              <a:off x="16119" y="848"/>
              <a:ext cx="1943" cy="1938"/>
            </a:xfrm>
            <a:custGeom>
              <a:avLst/>
              <a:gdLst>
                <a:gd name="connsiteX0" fmla="*/ 1237602 w 2475204"/>
                <a:gd name="connsiteY0" fmla="*/ 0 h 2467335"/>
                <a:gd name="connsiteX1" fmla="*/ 2475204 w 2475204"/>
                <a:gd name="connsiteY1" fmla="*/ 1237602 h 2467335"/>
                <a:gd name="connsiteX2" fmla="*/ 1487022 w 2475204"/>
                <a:gd name="connsiteY2" fmla="*/ 2450061 h 2467335"/>
                <a:gd name="connsiteX3" fmla="*/ 1373833 w 2475204"/>
                <a:gd name="connsiteY3" fmla="*/ 2467335 h 2467335"/>
                <a:gd name="connsiteX4" fmla="*/ 1101371 w 2475204"/>
                <a:gd name="connsiteY4" fmla="*/ 2467335 h 2467335"/>
                <a:gd name="connsiteX5" fmla="*/ 988182 w 2475204"/>
                <a:gd name="connsiteY5" fmla="*/ 2450061 h 2467335"/>
                <a:gd name="connsiteX6" fmla="*/ 0 w 2475204"/>
                <a:gd name="connsiteY6" fmla="*/ 1237602 h 2467335"/>
                <a:gd name="connsiteX7" fmla="*/ 1237602 w 2475204"/>
                <a:gd name="connsiteY7" fmla="*/ 0 h 246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5204" h="2467335">
                  <a:moveTo>
                    <a:pt x="1237602" y="0"/>
                  </a:moveTo>
                  <a:cubicBezTo>
                    <a:pt x="1921111" y="0"/>
                    <a:pt x="2475204" y="554093"/>
                    <a:pt x="2475204" y="1237602"/>
                  </a:cubicBezTo>
                  <a:cubicBezTo>
                    <a:pt x="2475204" y="1835673"/>
                    <a:pt x="2050977" y="2334659"/>
                    <a:pt x="1487022" y="2450061"/>
                  </a:cubicBezTo>
                  <a:lnTo>
                    <a:pt x="1373833" y="2467335"/>
                  </a:lnTo>
                  <a:lnTo>
                    <a:pt x="1101371" y="2467335"/>
                  </a:lnTo>
                  <a:lnTo>
                    <a:pt x="988182" y="2450061"/>
                  </a:lnTo>
                  <a:cubicBezTo>
                    <a:pt x="424228" y="2334659"/>
                    <a:pt x="0" y="1835673"/>
                    <a:pt x="0" y="1237602"/>
                  </a:cubicBezTo>
                  <a:cubicBezTo>
                    <a:pt x="0" y="554093"/>
                    <a:pt x="554093" y="0"/>
                    <a:pt x="1237602" y="0"/>
                  </a:cubicBezTo>
                  <a:close/>
                </a:path>
              </a:pathLst>
            </a:custGeom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split orient="vert"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3" Type="http://schemas.openxmlformats.org/officeDocument/2006/relationships/tags" Target="../tags/tag1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78" y="3044825"/>
            <a:ext cx="5768478" cy="3546547"/>
          </a:xfrm>
          <a:prstGeom prst="rect">
            <a:avLst/>
          </a:prstGeom>
          <a:solidFill>
            <a:srgbClr val="E7E7E7"/>
          </a:solidFill>
        </p:spPr>
      </p:pic>
      <p:sp>
        <p:nvSpPr>
          <p:cNvPr id="9" name="矩形 8"/>
          <p:cNvSpPr/>
          <p:nvPr/>
        </p:nvSpPr>
        <p:spPr>
          <a:xfrm>
            <a:off x="12065" y="6623685"/>
            <a:ext cx="7111365" cy="219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147560" y="6623685"/>
            <a:ext cx="3291205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462895" y="6623685"/>
            <a:ext cx="1730375" cy="219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270" y="31115"/>
            <a:ext cx="11962765" cy="938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单圆角矩形 1"/>
          <p:cNvSpPr/>
          <p:nvPr/>
        </p:nvSpPr>
        <p:spPr>
          <a:xfrm>
            <a:off x="1233805" y="1534160"/>
            <a:ext cx="8227060" cy="1510665"/>
          </a:xfrm>
          <a:prstGeom prst="snipRoundRect">
            <a:avLst/>
          </a:prstGeom>
          <a:solidFill>
            <a:srgbClr val="F8A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单圆角矩形 2"/>
          <p:cNvSpPr/>
          <p:nvPr/>
        </p:nvSpPr>
        <p:spPr>
          <a:xfrm>
            <a:off x="1349375" y="1395730"/>
            <a:ext cx="8201660" cy="1512570"/>
          </a:xfrm>
          <a:prstGeom prst="snipRoundRect">
            <a:avLst/>
          </a:prstGeom>
          <a:solidFill>
            <a:srgbClr val="F05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61870" y="1597025"/>
            <a:ext cx="61702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 smtClean="0">
                <a:solidFill>
                  <a:schemeClr val="bg1"/>
                </a:solidFill>
                <a:latin typeface="+mn-ea"/>
              </a:rPr>
              <a:t>管理学习目标</a:t>
            </a:r>
            <a:endParaRPr lang="zh-CN" altLang="en-US" sz="6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4355" y="471805"/>
            <a:ext cx="3564890" cy="398780"/>
          </a:xfrm>
          <a:prstGeom prst="rect">
            <a:avLst/>
          </a:prstGeom>
          <a:solidFill>
            <a:srgbClr val="0070C0"/>
          </a:solidFill>
          <a:ln w="28575" cap="sq" cmpd="thickThin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《生涯规划指导》高中二年级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生涯行动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250" y="904203"/>
            <a:ext cx="8742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列出需要修订的学习目标，应用</a:t>
            </a:r>
            <a:r>
              <a:rPr lang="en-US" altLang="zh-CN" sz="2800" dirty="0" smtClean="0"/>
              <a:t>SMART</a:t>
            </a:r>
            <a:r>
              <a:rPr lang="zh-CN" altLang="en-US" sz="2800" dirty="0" smtClean="0"/>
              <a:t>原则具体分析该项目标是否科学，在分析的</a:t>
            </a:r>
            <a:endParaRPr lang="zh-CN" altLang="en-US" sz="2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908474"/>
              </p:ext>
            </p:extLst>
          </p:nvPr>
        </p:nvGraphicFramePr>
        <p:xfrm>
          <a:off x="656746" y="2077983"/>
          <a:ext cx="8127999" cy="438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876490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需修订的学习目标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SMART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原则分析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修订后的学习目标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6"/>
                    </a:solidFill>
                  </a:tcPr>
                </a:tc>
              </a:tr>
              <a:tr h="87649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649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649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649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6202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生涯拓展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249" y="904203"/>
            <a:ext cx="9192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     学生只是我们成长路上的一个角色，学习只是我们人生的一部分内容，试着应用</a:t>
            </a:r>
            <a:r>
              <a:rPr lang="en-US" altLang="zh-CN" sz="2800" dirty="0" smtClean="0"/>
              <a:t>SMART</a:t>
            </a:r>
            <a:r>
              <a:rPr lang="zh-CN" altLang="en-US" sz="2800" dirty="0" smtClean="0"/>
              <a:t>原则制定人生目标。</a:t>
            </a:r>
            <a:endParaRPr lang="zh-CN" altLang="en-US" sz="28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473743"/>
              </p:ext>
            </p:extLst>
          </p:nvPr>
        </p:nvGraphicFramePr>
        <p:xfrm>
          <a:off x="1554922" y="2077979"/>
          <a:ext cx="6495774" cy="43426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47887"/>
                <a:gridCol w="3247887"/>
              </a:tblGrid>
              <a:tr h="723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人生目标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SMART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原则分析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783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783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783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783"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783"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3896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5239" y="485934"/>
            <a:ext cx="506254" cy="51620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任意多边形 10"/>
          <p:cNvSpPr/>
          <p:nvPr/>
        </p:nvSpPr>
        <p:spPr>
          <a:xfrm>
            <a:off x="-12700" y="-33020"/>
            <a:ext cx="12238990" cy="4401185"/>
          </a:xfrm>
          <a:custGeom>
            <a:avLst/>
            <a:gdLst>
              <a:gd name="connsiteX0" fmla="*/ 0 w 19239"/>
              <a:gd name="connsiteY0" fmla="*/ 0 h 8143"/>
              <a:gd name="connsiteX1" fmla="*/ 28 w 19239"/>
              <a:gd name="connsiteY1" fmla="*/ 6818 h 8143"/>
              <a:gd name="connsiteX2" fmla="*/ 3345 w 19239"/>
              <a:gd name="connsiteY2" fmla="*/ 8143 h 8143"/>
              <a:gd name="connsiteX3" fmla="*/ 11242 w 19239"/>
              <a:gd name="connsiteY3" fmla="*/ 4690 h 8143"/>
              <a:gd name="connsiteX4" fmla="*/ 19222 w 19239"/>
              <a:gd name="connsiteY4" fmla="*/ 4802 h 8143"/>
              <a:gd name="connsiteX5" fmla="*/ 19239 w 19239"/>
              <a:gd name="connsiteY5" fmla="*/ 49 h 8143"/>
              <a:gd name="connsiteX6" fmla="*/ 0 w 19239"/>
              <a:gd name="connsiteY6" fmla="*/ 0 h 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9" h="8143">
                <a:moveTo>
                  <a:pt x="0" y="0"/>
                </a:moveTo>
                <a:lnTo>
                  <a:pt x="28" y="6818"/>
                </a:lnTo>
                <a:cubicBezTo>
                  <a:pt x="140" y="6912"/>
                  <a:pt x="1306" y="7652"/>
                  <a:pt x="3345" y="8143"/>
                </a:cubicBezTo>
                <a:cubicBezTo>
                  <a:pt x="7488" y="7910"/>
                  <a:pt x="8807" y="6042"/>
                  <a:pt x="11242" y="4690"/>
                </a:cubicBezTo>
                <a:cubicBezTo>
                  <a:pt x="13928" y="3278"/>
                  <a:pt x="17407" y="3967"/>
                  <a:pt x="19222" y="4802"/>
                </a:cubicBezTo>
                <a:lnTo>
                  <a:pt x="19239" y="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任意多边形 11"/>
          <p:cNvSpPr/>
          <p:nvPr/>
        </p:nvSpPr>
        <p:spPr>
          <a:xfrm>
            <a:off x="5151120" y="1703070"/>
            <a:ext cx="7075170" cy="1783715"/>
          </a:xfrm>
          <a:custGeom>
            <a:avLst/>
            <a:gdLst>
              <a:gd name="connsiteX0" fmla="*/ 14854 w 14854"/>
              <a:gd name="connsiteY0" fmla="*/ 679 h 3326"/>
              <a:gd name="connsiteX1" fmla="*/ 14837 w 14854"/>
              <a:gd name="connsiteY1" fmla="*/ 3245 h 3326"/>
              <a:gd name="connsiteX2" fmla="*/ 6767 w 14854"/>
              <a:gd name="connsiteY2" fmla="*/ 2130 h 3326"/>
              <a:gd name="connsiteX3" fmla="*/ 4215 w 14854"/>
              <a:gd name="connsiteY3" fmla="*/ 3012 h 3326"/>
              <a:gd name="connsiteX4" fmla="*/ 1515 w 14854"/>
              <a:gd name="connsiteY4" fmla="*/ 3284 h 3326"/>
              <a:gd name="connsiteX5" fmla="*/ 0 w 14854"/>
              <a:gd name="connsiteY5" fmla="*/ 2956 h 3326"/>
              <a:gd name="connsiteX6" fmla="*/ 1581 w 14854"/>
              <a:gd name="connsiteY6" fmla="*/ 2962 h 3326"/>
              <a:gd name="connsiteX7" fmla="*/ 3702 w 14854"/>
              <a:gd name="connsiteY7" fmla="*/ 2405 h 3326"/>
              <a:gd name="connsiteX8" fmla="*/ 6178 w 14854"/>
              <a:gd name="connsiteY8" fmla="*/ 1035 h 3326"/>
              <a:gd name="connsiteX9" fmla="*/ 12653 w 14854"/>
              <a:gd name="connsiteY9" fmla="*/ 106 h 3326"/>
              <a:gd name="connsiteX10" fmla="*/ 14854 w 14854"/>
              <a:gd name="connsiteY10" fmla="*/ 679 h 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54" h="3326">
                <a:moveTo>
                  <a:pt x="14854" y="679"/>
                </a:moveTo>
                <a:lnTo>
                  <a:pt x="14837" y="3245"/>
                </a:lnTo>
                <a:cubicBezTo>
                  <a:pt x="14406" y="2900"/>
                  <a:pt x="11037" y="976"/>
                  <a:pt x="6767" y="2130"/>
                </a:cubicBezTo>
                <a:cubicBezTo>
                  <a:pt x="5613" y="2405"/>
                  <a:pt x="5386" y="2616"/>
                  <a:pt x="4215" y="3012"/>
                </a:cubicBezTo>
                <a:cubicBezTo>
                  <a:pt x="3044" y="3408"/>
                  <a:pt x="2201" y="3338"/>
                  <a:pt x="1515" y="3284"/>
                </a:cubicBezTo>
                <a:cubicBezTo>
                  <a:pt x="978" y="3255"/>
                  <a:pt x="616" y="3237"/>
                  <a:pt x="0" y="2956"/>
                </a:cubicBezTo>
                <a:cubicBezTo>
                  <a:pt x="516" y="2956"/>
                  <a:pt x="941" y="3055"/>
                  <a:pt x="1581" y="2962"/>
                </a:cubicBezTo>
                <a:cubicBezTo>
                  <a:pt x="2579" y="2826"/>
                  <a:pt x="2685" y="2838"/>
                  <a:pt x="3702" y="2405"/>
                </a:cubicBezTo>
                <a:cubicBezTo>
                  <a:pt x="4649" y="1992"/>
                  <a:pt x="5283" y="1483"/>
                  <a:pt x="6178" y="1035"/>
                </a:cubicBezTo>
                <a:cubicBezTo>
                  <a:pt x="7073" y="587"/>
                  <a:pt x="9416" y="-307"/>
                  <a:pt x="12653" y="106"/>
                </a:cubicBezTo>
                <a:cubicBezTo>
                  <a:pt x="13597" y="269"/>
                  <a:pt x="14154" y="484"/>
                  <a:pt x="14854" y="6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任意多边形 12"/>
          <p:cNvSpPr/>
          <p:nvPr/>
        </p:nvSpPr>
        <p:spPr>
          <a:xfrm>
            <a:off x="-2540" y="3644900"/>
            <a:ext cx="4368800" cy="876935"/>
          </a:xfrm>
          <a:custGeom>
            <a:avLst/>
            <a:gdLst>
              <a:gd name="connsiteX0" fmla="*/ 1 w 8799"/>
              <a:gd name="connsiteY0" fmla="*/ 0 h 1840"/>
              <a:gd name="connsiteX1" fmla="*/ 0 w 8799"/>
              <a:gd name="connsiteY1" fmla="*/ 806 h 1840"/>
              <a:gd name="connsiteX2" fmla="*/ 4360 w 8799"/>
              <a:gd name="connsiteY2" fmla="*/ 1840 h 1840"/>
              <a:gd name="connsiteX3" fmla="*/ 6600 w 8799"/>
              <a:gd name="connsiteY3" fmla="*/ 1700 h 1840"/>
              <a:gd name="connsiteX4" fmla="*/ 8799 w 8799"/>
              <a:gd name="connsiteY4" fmla="*/ 898 h 1840"/>
              <a:gd name="connsiteX5" fmla="*/ 5703 w 8799"/>
              <a:gd name="connsiteY5" fmla="*/ 1534 h 1840"/>
              <a:gd name="connsiteX6" fmla="*/ 2180 w 8799"/>
              <a:gd name="connsiteY6" fmla="*/ 968 h 1840"/>
              <a:gd name="connsiteX7" fmla="*/ 1 w 8799"/>
              <a:gd name="connsiteY7" fmla="*/ 0 h 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9" h="1841">
                <a:moveTo>
                  <a:pt x="1" y="0"/>
                </a:moveTo>
                <a:lnTo>
                  <a:pt x="0" y="806"/>
                </a:lnTo>
                <a:cubicBezTo>
                  <a:pt x="1151" y="1199"/>
                  <a:pt x="2890" y="1840"/>
                  <a:pt x="4360" y="1840"/>
                </a:cubicBezTo>
                <a:cubicBezTo>
                  <a:pt x="5830" y="1840"/>
                  <a:pt x="5620" y="1860"/>
                  <a:pt x="6600" y="1700"/>
                </a:cubicBezTo>
                <a:cubicBezTo>
                  <a:pt x="7580" y="1540"/>
                  <a:pt x="8070" y="1250"/>
                  <a:pt x="8799" y="898"/>
                </a:cubicBezTo>
                <a:cubicBezTo>
                  <a:pt x="8020" y="1220"/>
                  <a:pt x="7370" y="1520"/>
                  <a:pt x="5703" y="1534"/>
                </a:cubicBezTo>
                <a:cubicBezTo>
                  <a:pt x="4070" y="1580"/>
                  <a:pt x="2590" y="1130"/>
                  <a:pt x="2180" y="968"/>
                </a:cubicBezTo>
                <a:cubicBezTo>
                  <a:pt x="1770" y="806"/>
                  <a:pt x="727" y="323"/>
                  <a:pt x="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4124801" y="672941"/>
            <a:ext cx="4454525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谢谢大家！</a:t>
            </a:r>
          </a:p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祝愿梦想成真！</a:t>
            </a:r>
          </a:p>
        </p:txBody>
      </p:sp>
      <p:sp>
        <p:nvSpPr>
          <p:cNvPr id="6" name="Text Box 6"/>
          <p:cNvSpPr txBox="1"/>
          <p:nvPr/>
        </p:nvSpPr>
        <p:spPr>
          <a:xfrm>
            <a:off x="3673475" y="6049645"/>
            <a:ext cx="53670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生涯规划，成就更好的自己！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2370505214"/>
              </p:ext>
            </p:extLst>
          </p:nvPr>
        </p:nvGraphicFramePr>
        <p:xfrm>
          <a:off x="1559560" y="1971664"/>
          <a:ext cx="7553740" cy="3455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标题 1"/>
          <p:cNvSpPr>
            <a:spLocks noGrp="1"/>
          </p:cNvSpPr>
          <p:nvPr/>
        </p:nvSpPr>
        <p:spPr>
          <a:xfrm>
            <a:off x="3542665" y="2756535"/>
            <a:ext cx="230632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endParaRPr lang="en-US" altLang="zh-CN" sz="2800" b="0" noProof="1">
              <a:solidFill>
                <a:schemeClr val="tx1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6099810" y="2756535"/>
            <a:ext cx="230632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endParaRPr lang="en-US" altLang="zh-CN" sz="2800" b="0" noProof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 dirty="0">
                <a:solidFill>
                  <a:schemeClr val="accent5"/>
                </a:solidFill>
                <a:uFillTx/>
                <a:latin typeface="+mj-ea"/>
              </a:rPr>
              <a:t>关键词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4862CB-D6D8-45AE-826E-50DF2490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B74862CB-D6D8-45AE-826E-50DF2490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B74862CB-D6D8-45AE-826E-50DF2490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6EE107-551D-466F-A89B-3097AF98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316EE107-551D-466F-A89B-3097AF98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316EE107-551D-466F-A89B-3097AF98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5C8AF0-DA7D-4295-9CC7-ED454D957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825C8AF0-DA7D-4295-9CC7-ED454D957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825C8AF0-DA7D-4295-9CC7-ED454D957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1177289" y="2457450"/>
            <a:ext cx="4740431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400" b="0" noProof="1" smtClean="0">
                <a:solidFill>
                  <a:schemeClr val="tx1"/>
                </a:solidFill>
              </a:rPr>
              <a:t>1</a:t>
            </a:r>
            <a:r>
              <a:rPr lang="zh-CN" altLang="zh-CN" sz="2400" b="0" noProof="1" smtClean="0">
                <a:solidFill>
                  <a:schemeClr val="tx1"/>
                </a:solidFill>
              </a:rPr>
              <a:t>、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你有清晰的学习目标吗？</a:t>
            </a:r>
            <a:endParaRPr lang="zh-CN" altLang="zh-CN" sz="2400" b="0" noProof="1">
              <a:solidFill>
                <a:schemeClr val="tx1"/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1177289" y="3209925"/>
            <a:ext cx="683365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400" b="0" noProof="1" smtClean="0">
                <a:solidFill>
                  <a:schemeClr val="tx1"/>
                </a:solidFill>
              </a:rPr>
              <a:t>2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、你在完成学习目标的过程中曾遇到过哪些困难</a:t>
            </a:r>
            <a:endParaRPr lang="en-US" altLang="zh-CN" sz="2400" b="0" noProof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思考</a:t>
            </a: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1177289" y="3962400"/>
            <a:ext cx="6694502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400" b="0" noProof="1" smtClean="0">
                <a:solidFill>
                  <a:schemeClr val="tx1"/>
                </a:solidFill>
              </a:rPr>
              <a:t>3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、如何应用</a:t>
            </a:r>
            <a:r>
              <a:rPr lang="en-US" altLang="zh-CN" sz="2400" b="0" noProof="1" smtClean="0">
                <a:solidFill>
                  <a:schemeClr val="tx1"/>
                </a:solidFill>
              </a:rPr>
              <a:t>SMART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原则有交效管理学习目标？</a:t>
            </a:r>
            <a:endParaRPr lang="en-US" altLang="zh-CN" sz="2400" b="0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>
            <p:custDataLst>
              <p:tags r:id="rId1"/>
            </p:custDataLst>
          </p:nvPr>
        </p:nvSpPr>
        <p:spPr>
          <a:xfrm>
            <a:off x="1047145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882710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同心圆 5"/>
          <p:cNvSpPr/>
          <p:nvPr>
            <p:custDataLst>
              <p:tags r:id="rId3"/>
            </p:custDataLst>
          </p:nvPr>
        </p:nvSpPr>
        <p:spPr>
          <a:xfrm>
            <a:off x="3227152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1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3062717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同心圆 8"/>
          <p:cNvSpPr/>
          <p:nvPr>
            <p:custDataLst>
              <p:tags r:id="rId5"/>
            </p:custDataLst>
          </p:nvPr>
        </p:nvSpPr>
        <p:spPr>
          <a:xfrm>
            <a:off x="5407159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5242724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同心圆 11"/>
          <p:cNvSpPr/>
          <p:nvPr>
            <p:custDataLst>
              <p:tags r:id="rId7"/>
            </p:custDataLst>
          </p:nvPr>
        </p:nvSpPr>
        <p:spPr>
          <a:xfrm>
            <a:off x="7587166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1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8"/>
            </p:custDataLst>
          </p:nvPr>
        </p:nvSpPr>
        <p:spPr>
          <a:xfrm>
            <a:off x="7422731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同心圆 14"/>
          <p:cNvSpPr/>
          <p:nvPr>
            <p:custDataLst>
              <p:tags r:id="rId9"/>
            </p:custDataLst>
          </p:nvPr>
        </p:nvSpPr>
        <p:spPr>
          <a:xfrm>
            <a:off x="9767172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2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椭圆 15"/>
          <p:cNvSpPr/>
          <p:nvPr>
            <p:custDataLst>
              <p:tags r:id="rId10"/>
            </p:custDataLst>
          </p:nvPr>
        </p:nvSpPr>
        <p:spPr>
          <a:xfrm>
            <a:off x="9602737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11"/>
            </p:custDataLst>
          </p:nvPr>
        </p:nvCxnSpPr>
        <p:spPr>
          <a:xfrm>
            <a:off x="2733915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12"/>
            </p:custDataLst>
          </p:nvPr>
        </p:nvCxnSpPr>
        <p:spPr>
          <a:xfrm>
            <a:off x="4913921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3"/>
            </p:custDataLst>
          </p:nvPr>
        </p:nvCxnSpPr>
        <p:spPr>
          <a:xfrm>
            <a:off x="7093928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14"/>
            </p:custDataLst>
          </p:nvPr>
        </p:nvCxnSpPr>
        <p:spPr>
          <a:xfrm>
            <a:off x="9273935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目录</a:t>
            </a:r>
          </a:p>
        </p:txBody>
      </p: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614680" y="5153025"/>
            <a:ext cx="2240280" cy="825500"/>
          </a:xfrm>
          <a:prstGeom prst="rect">
            <a:avLst/>
          </a:prstGeom>
        </p:spPr>
        <p:txBody>
          <a:bodyPr wrap="square" anchor="ctr" anchorCtr="0"/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36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生涯故事</a:t>
            </a: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2806700" y="5153025"/>
            <a:ext cx="2282190" cy="825500"/>
          </a:xfrm>
          <a:prstGeom prst="rect">
            <a:avLst/>
          </a:prstGeom>
        </p:spPr>
        <p:txBody>
          <a:bodyPr wrap="square" anchor="ctr" anchorCtr="0"/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36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生涯体验</a:t>
            </a:r>
          </a:p>
        </p:txBody>
      </p:sp>
      <p:sp>
        <p:nvSpPr>
          <p:cNvPr id="8" name="文本框 7"/>
          <p:cNvSpPr txBox="1"/>
          <p:nvPr>
            <p:custDataLst>
              <p:tags r:id="rId18"/>
            </p:custDataLst>
          </p:nvPr>
        </p:nvSpPr>
        <p:spPr>
          <a:xfrm>
            <a:off x="4912995" y="5153025"/>
            <a:ext cx="2180590" cy="825500"/>
          </a:xfrm>
          <a:prstGeom prst="rect">
            <a:avLst/>
          </a:prstGeom>
        </p:spPr>
        <p:txBody>
          <a:bodyPr wrap="square" anchor="ctr" anchorCtr="0">
            <a:normAutofit fontScale="975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生涯知识</a:t>
            </a:r>
          </a:p>
        </p:txBody>
      </p:sp>
      <p:sp>
        <p:nvSpPr>
          <p:cNvPr id="11" name="文本框 10"/>
          <p:cNvSpPr txBox="1"/>
          <p:nvPr>
            <p:custDataLst>
              <p:tags r:id="rId19"/>
            </p:custDataLst>
          </p:nvPr>
        </p:nvSpPr>
        <p:spPr>
          <a:xfrm>
            <a:off x="7094220" y="5153025"/>
            <a:ext cx="2061210" cy="825500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生涯行动</a:t>
            </a:r>
          </a:p>
        </p:txBody>
      </p:sp>
      <p:sp>
        <p:nvSpPr>
          <p:cNvPr id="17" name="文本框 16"/>
          <p:cNvSpPr txBox="1"/>
          <p:nvPr>
            <p:custDataLst>
              <p:tags r:id="rId20"/>
            </p:custDataLst>
          </p:nvPr>
        </p:nvSpPr>
        <p:spPr>
          <a:xfrm>
            <a:off x="9274175" y="5153025"/>
            <a:ext cx="2038985" cy="825500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生涯拓展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6" y="1544178"/>
            <a:ext cx="6477000" cy="4857750"/>
          </a:xfrm>
          <a:prstGeom prst="rect">
            <a:avLst/>
          </a:prstGeom>
        </p:spPr>
      </p:pic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生涯故事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3693757" y="921243"/>
            <a:ext cx="4311203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3200" noProof="1" smtClean="0">
                <a:solidFill>
                  <a:schemeClr val="tx1"/>
                </a:solidFill>
              </a:rPr>
              <a:t>马冬晗的学习目标管理</a:t>
            </a:r>
            <a:endParaRPr lang="zh-CN" altLang="zh-CN" sz="3200" noProof="1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04699" y="2974797"/>
            <a:ext cx="44527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1</a:t>
            </a:r>
            <a:r>
              <a:rPr lang="zh-CN" altLang="en-US" sz="2800" dirty="0" smtClean="0">
                <a:latin typeface="+mn-ea"/>
              </a:rPr>
              <a:t>、你是如何制订学习计划的？</a:t>
            </a:r>
            <a:endParaRPr lang="en-US" altLang="zh-CN" sz="2800" dirty="0" smtClean="0">
              <a:latin typeface="+mn-ea"/>
            </a:endParaRPr>
          </a:p>
          <a:p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2</a:t>
            </a:r>
            <a:r>
              <a:rPr lang="zh-CN" altLang="en-US" sz="2800" dirty="0" smtClean="0">
                <a:latin typeface="+mn-ea"/>
              </a:rPr>
              <a:t>、你采用了哪些策略去实现这些计划呢？</a:t>
            </a:r>
            <a:endParaRPr lang="zh-CN" altLang="en-US" sz="2800" dirty="0">
              <a:latin typeface="+mn-ea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9250" y="1523764"/>
            <a:ext cx="976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 smtClean="0">
                <a:latin typeface="+mn-ea"/>
              </a:rPr>
              <a:t>明确的学习目标可有效帮助我们提升学习效率，你都有哪些学习目标呢？</a:t>
            </a:r>
            <a:endParaRPr lang="zh-CN" altLang="en-US" sz="2400" dirty="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250" y="927176"/>
            <a:ext cx="744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活动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：盘点我的学习目标</a:t>
            </a:r>
            <a:endParaRPr lang="zh-CN" altLang="en-US" sz="32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738866"/>
              </p:ext>
            </p:extLst>
          </p:nvPr>
        </p:nvGraphicFramePr>
        <p:xfrm>
          <a:off x="795129" y="2230413"/>
          <a:ext cx="8521668" cy="407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914"/>
                <a:gridCol w="3617844"/>
                <a:gridCol w="3909910"/>
              </a:tblGrid>
              <a:tr h="4071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学期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学习目标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实现概率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6"/>
                    </a:solidFill>
                  </a:tcPr>
                </a:tc>
              </a:tr>
              <a:tr h="407100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100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100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100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100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100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100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100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100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952977249"/>
              </p:ext>
            </p:extLst>
          </p:nvPr>
        </p:nvGraphicFramePr>
        <p:xfrm>
          <a:off x="-207343" y="1749286"/>
          <a:ext cx="10444647" cy="4353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49250" y="820004"/>
            <a:ext cx="744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活动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：完成学习目标有妙招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051835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DFF342-647F-4F2C-94FA-7B91F2933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9DFF342-647F-4F2C-94FA-7B91F2933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9DFF342-647F-4F2C-94FA-7B91F2933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DD86B-A7C7-416C-8E0D-79272A647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F2DD86B-A7C7-416C-8E0D-79272A647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F2DD86B-A7C7-416C-8E0D-79272A647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9F60F4-A3B4-4AB9-93FC-C9CCB362F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59F60F4-A3B4-4AB9-93FC-C9CCB362F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59F60F4-A3B4-4AB9-93FC-C9CCB362F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A2C3A0-0CCA-46B8-ABCC-D9F2AA2D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7EA2C3A0-0CCA-46B8-ABCC-D9F2AA2D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EA2C3A0-0CCA-46B8-ABCC-D9F2AA2D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A754E6-9743-45C4-A8EB-1CCE4915A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8A754E6-9743-45C4-A8EB-1CCE4915A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B8A754E6-9743-45C4-A8EB-1CCE4915A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生涯知识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250" y="904203"/>
            <a:ext cx="603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一、制订学习目标的重要性</a:t>
            </a:r>
            <a:endParaRPr lang="zh-CN" altLang="en-US" sz="3200" dirty="0"/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1445747428"/>
              </p:ext>
            </p:extLst>
          </p:nvPr>
        </p:nvGraphicFramePr>
        <p:xfrm>
          <a:off x="1327167" y="2348083"/>
          <a:ext cx="5988033" cy="230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74524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8AE61D0-9ECE-49A7-AA8E-9CAB77873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58AE61D0-9ECE-49A7-AA8E-9CAB778736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58AE61D0-9ECE-49A7-AA8E-9CAB77873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58AE61D0-9ECE-49A7-AA8E-9CAB77873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2C75B9-4F18-4833-8DCF-645D3F709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F12C75B9-4F18-4833-8DCF-645D3F709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F12C75B9-4F18-4833-8DCF-645D3F709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F12C75B9-4F18-4833-8DCF-645D3F709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874800-F3C2-4ABC-BF80-D63847617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67874800-F3C2-4ABC-BF80-D63847617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67874800-F3C2-4ABC-BF80-D63847617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67874800-F3C2-4ABC-BF80-D63847617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E9D24C8-BCA7-4D8F-8B56-2924DDC21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DE9D24C8-BCA7-4D8F-8B56-2924DDC21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graphicEl>
                                              <a:dgm id="{DE9D24C8-BCA7-4D8F-8B56-2924DDC21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graphicEl>
                                              <a:dgm id="{DE9D24C8-BCA7-4D8F-8B56-2924DDC21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92D296-1E8B-4AE8-8527-31BE5FD36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AA92D296-1E8B-4AE8-8527-31BE5FD363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AA92D296-1E8B-4AE8-8527-31BE5FD36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AA92D296-1E8B-4AE8-8527-31BE5FD36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437A9D-6FFE-450D-BEA3-8F764AAC6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7F437A9D-6FFE-450D-BEA3-8F764AAC6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7F437A9D-6FFE-450D-BEA3-8F764AAC6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7F437A9D-6FFE-450D-BEA3-8F764AAC6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生涯知识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250" y="904203"/>
            <a:ext cx="603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二、有效的目标管理</a:t>
            </a:r>
            <a:endParaRPr lang="zh-CN" altLang="en-US" sz="3200" dirty="0"/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1762863888"/>
              </p:ext>
            </p:extLst>
          </p:nvPr>
        </p:nvGraphicFramePr>
        <p:xfrm>
          <a:off x="1422677" y="1488978"/>
          <a:ext cx="8189843" cy="4833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7302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C358F1-4D03-4330-B68B-8D73C4755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BEC358F1-4D03-4330-B68B-8D73C4755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BEC358F1-4D03-4330-B68B-8D73C4755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BEC358F1-4D03-4330-B68B-8D73C47557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28F7D6-C9D8-43E2-8675-65E159913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C428F7D6-C9D8-43E2-8675-65E159913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C428F7D6-C9D8-43E2-8675-65E159913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C428F7D6-C9D8-43E2-8675-65E159913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EB0F98-1598-4F7B-B205-6EC154B35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01EB0F98-1598-4F7B-B205-6EC154B35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01EB0F98-1598-4F7B-B205-6EC154B35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01EB0F98-1598-4F7B-B205-6EC154B35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05BB5D-820C-4898-B1CB-9BB61DA38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5C05BB5D-820C-4898-B1CB-9BB61DA38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5C05BB5D-820C-4898-B1CB-9BB61DA38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5C05BB5D-820C-4898-B1CB-9BB61DA38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731173-8926-42FA-A1B6-467A7A2E4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EC731173-8926-42FA-A1B6-467A7A2E4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EC731173-8926-42FA-A1B6-467A7A2E4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EC731173-8926-42FA-A1B6-467A7A2E4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9D07A8-C20C-4108-989D-475365B59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209D07A8-C20C-4108-989D-475365B59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209D07A8-C20C-4108-989D-475365B59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209D07A8-C20C-4108-989D-475365B59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6A3BB0-4131-4860-9D4D-EAB6BF378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556A3BB0-4131-4860-9D4D-EAB6BF378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556A3BB0-4131-4860-9D4D-EAB6BF378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556A3BB0-4131-4860-9D4D-EAB6BF378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0CEE32-0CEF-4EDA-8C85-7C51DA78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B10CEE32-0CEF-4EDA-8C85-7C51DA78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B10CEE32-0CEF-4EDA-8C85-7C51DA78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B10CEE32-0CEF-4EDA-8C85-7C51DA78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070A7F-B4D7-41D2-A896-0E4DAB1DE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15070A7F-B4D7-41D2-A896-0E4DAB1DE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15070A7F-B4D7-41D2-A896-0E4DAB1DE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15070A7F-B4D7-41D2-A896-0E4DAB1DE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949969-A1C0-4C3B-838A-0D76A4E94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13949969-A1C0-4C3B-838A-0D76A4E94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13949969-A1C0-4C3B-838A-0D76A4E94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13949969-A1C0-4C3B-838A-0D76A4E94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F01C88-ED64-452D-8B0E-E8F59F009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46F01C88-ED64-452D-8B0E-E8F59F009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46F01C88-ED64-452D-8B0E-E8F59F009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46F01C88-ED64-452D-8B0E-E8F59F009A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d2e9bcd2-50ab-46f2-b702-70763c3c0384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1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1_1"/>
  <p:tag name="KSO_WM_UNIT_DIAGRAM_ISNUMVISUAL" val="0"/>
  <p:tag name="KSO_WM_UNIT_DIAGRAM_ISREFERUNIT" val="0"/>
  <p:tag name="KSO_WM_UNIT_COLOR_SCHEME_SHAPE_ID" val="4"/>
  <p:tag name="KSO_WM_UNIT_COLOR_SCHEME_PARENT_PAGE" val="0_4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2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2_2"/>
  <p:tag name="KSO_WM_UNIT_DIAGRAM_ISNUMVISUAL" val="0"/>
  <p:tag name="KSO_WM_UNIT_DIAGRAM_ISREFERUNIT" val="0"/>
  <p:tag name="KSO_WM_UNIT_COLOR_SCHEME_SHAPE_ID" val="6"/>
  <p:tag name="KSO_WM_UNIT_COLOR_SCHEME_PARENT_PAGE" val="0_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2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2_1"/>
  <p:tag name="KSO_WM_UNIT_DIAGRAM_ISNUMVISUAL" val="0"/>
  <p:tag name="KSO_WM_UNIT_DIAGRAM_ISREFERUNIT" val="0"/>
  <p:tag name="KSO_WM_UNIT_COLOR_SCHEME_SHAPE_ID" val="7"/>
  <p:tag name="KSO_WM_UNIT_COLOR_SCHEME_PARENT_PAGE" val="0_4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3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3_2"/>
  <p:tag name="KSO_WM_UNIT_DIAGRAM_ISNUMVISUAL" val="0"/>
  <p:tag name="KSO_WM_UNIT_DIAGRAM_ISREFERUNIT" val="0"/>
  <p:tag name="KSO_WM_UNIT_COLOR_SCHEME_SHAPE_ID" val="9"/>
  <p:tag name="KSO_WM_UNIT_COLOR_SCHEME_PARENT_PAGE" val="0_4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3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3_1"/>
  <p:tag name="KSO_WM_UNIT_DIAGRAM_ISNUMVISUAL" val="0"/>
  <p:tag name="KSO_WM_UNIT_DIAGRAM_ISREFERUNIT" val="0"/>
  <p:tag name="KSO_WM_UNIT_COLOR_SCHEME_SHAPE_ID" val="10"/>
  <p:tag name="KSO_WM_UNIT_COLOR_SCHEME_PARENT_PAGE" val="0_4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4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4_1"/>
  <p:tag name="KSO_WM_UNIT_DIAGRAM_ISNUMVISUAL" val="0"/>
  <p:tag name="KSO_WM_UNIT_DIAGRAM_ISREFERUNIT" val="0"/>
  <p:tag name="KSO_WM_UNIT_COLOR_SCHEME_SHAPE_ID" val="12"/>
  <p:tag name="KSO_WM_UNIT_COLOR_SCHEME_PARENT_PAGE" val="0_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4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4_2"/>
  <p:tag name="KSO_WM_UNIT_DIAGRAM_ISNUMVISUAL" val="0"/>
  <p:tag name="KSO_WM_UNIT_DIAGRAM_ISREFERUNIT" val="0"/>
  <p:tag name="KSO_WM_UNIT_COLOR_SCHEME_SHAPE_ID" val="13"/>
  <p:tag name="KSO_WM_UNIT_COLOR_SCHEME_PARENT_PAGE" val="0_4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5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5_1"/>
  <p:tag name="KSO_WM_UNIT_DIAGRAM_ISNUMVISUAL" val="0"/>
  <p:tag name="KSO_WM_UNIT_DIAGRAM_ISREFERUNIT" val="0"/>
  <p:tag name="KSO_WM_UNIT_COLOR_SCHEME_SHAPE_ID" val="15"/>
  <p:tag name="KSO_WM_UNIT_COLOR_SCHEME_PARENT_PAGE" val="0_4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5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5_2"/>
  <p:tag name="KSO_WM_UNIT_DIAGRAM_ISNUMVISUAL" val="0"/>
  <p:tag name="KSO_WM_UNIT_DIAGRAM_ISREFERUNIT" val="0"/>
  <p:tag name="KSO_WM_UNIT_COLOR_SCHEME_SHAPE_ID" val="16"/>
  <p:tag name="KSO_WM_UNIT_COLOR_SCHEME_PARENT_PAGE" val="0_4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2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2_1"/>
  <p:tag name="KSO_WM_UNIT_DIAGRAM_ISNUMVISUAL" val="0"/>
  <p:tag name="KSO_WM_UNIT_DIAGRAM_ISREFERUNIT" val="0"/>
  <p:tag name="KSO_WM_UNIT_COLOR_SCHEME_SHAPE_ID" val="38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3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3_1"/>
  <p:tag name="KSO_WM_UNIT_DIAGRAM_ISNUMVISUAL" val="0"/>
  <p:tag name="KSO_WM_UNIT_DIAGRAM_ISREFERUNIT" val="0"/>
  <p:tag name="KSO_WM_UNIT_COLOR_SCHEME_SHAPE_ID" val="39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4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4_1"/>
  <p:tag name="KSO_WM_UNIT_DIAGRAM_ISNUMVISUAL" val="0"/>
  <p:tag name="KSO_WM_UNIT_DIAGRAM_ISREFERUNIT" val="0"/>
  <p:tag name="KSO_WM_UNIT_COLOR_SCHEME_SHAPE_ID" val="40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5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5_1"/>
  <p:tag name="KSO_WM_UNIT_DIAGRAM_ISNUMVISUAL" val="0"/>
  <p:tag name="KSO_WM_UNIT_DIAGRAM_ISREFERUNIT" val="0"/>
  <p:tag name="KSO_WM_UNIT_COLOR_SCHEME_SHAPE_ID" val="41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1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1_2"/>
  <p:tag name="KSO_WM_UNIT_DIAGRAM_ISNUMVISUAL" val="0"/>
  <p:tag name="KSO_WM_UNIT_DIAGRAM_ISREFERUNIT" val="0"/>
  <p:tag name="KSO_WM_UNIT_COLOR_SCHEME_SHAPE_ID" val="3"/>
  <p:tag name="KSO_WM_UNIT_COLOR_SCHEME_PARENT_PAGE" val="0_4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333</Words>
  <Application>Microsoft Office PowerPoint</Application>
  <PresentationFormat>宽屏</PresentationFormat>
  <Paragraphs>65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华文行楷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</cp:lastModifiedBy>
  <cp:revision>194</cp:revision>
  <dcterms:created xsi:type="dcterms:W3CDTF">2019-04-03T03:43:00Z</dcterms:created>
  <dcterms:modified xsi:type="dcterms:W3CDTF">2019-10-02T03:43:19Z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